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theme/themeOverride4.xml" ContentType="application/vnd.openxmlformats-officedocument.themeOverride+xml"/>
  <Override PartName="/ppt/charts/chart7.xml" ContentType="application/vnd.openxmlformats-officedocument.drawingml.chart+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21"/>
  </p:notesMasterIdLst>
  <p:handoutMasterIdLst>
    <p:handoutMasterId r:id="rId22"/>
  </p:handoutMasterIdLst>
  <p:sldIdLst>
    <p:sldId id="327" r:id="rId2"/>
    <p:sldId id="328" r:id="rId3"/>
    <p:sldId id="357" r:id="rId4"/>
    <p:sldId id="352" r:id="rId5"/>
    <p:sldId id="332" r:id="rId6"/>
    <p:sldId id="336" r:id="rId7"/>
    <p:sldId id="324" r:id="rId8"/>
    <p:sldId id="355" r:id="rId9"/>
    <p:sldId id="363" r:id="rId10"/>
    <p:sldId id="364" r:id="rId11"/>
    <p:sldId id="340" r:id="rId12"/>
    <p:sldId id="339" r:id="rId13"/>
    <p:sldId id="344" r:id="rId14"/>
    <p:sldId id="342" r:id="rId15"/>
    <p:sldId id="333" r:id="rId16"/>
    <p:sldId id="360" r:id="rId17"/>
    <p:sldId id="362" r:id="rId18"/>
    <p:sldId id="361" r:id="rId19"/>
    <p:sldId id="343" r:id="rId20"/>
  </p:sldIdLst>
  <p:sldSz cx="9144000" cy="5143500" type="screen16x9"/>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 xmlns:p15="http://schemas.microsoft.com/office/powerpoint/2012/main">
        <p15:guide id="3" pos="294" userDrawn="1">
          <p15:clr>
            <a:srgbClr val="A4A3A4"/>
          </p15:clr>
        </p15:guide>
        <p15:guide id="4" orient="horz" pos="162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75" autoAdjust="0"/>
    <p:restoredTop sz="84342" autoAdjust="0"/>
  </p:normalViewPr>
  <p:slideViewPr>
    <p:cSldViewPr snapToGrid="0">
      <p:cViewPr>
        <p:scale>
          <a:sx n="100" d="100"/>
          <a:sy n="100" d="100"/>
        </p:scale>
        <p:origin x="-282" y="-60"/>
      </p:cViewPr>
      <p:guideLst>
        <p:guide orient="horz" pos="1620"/>
        <p:guide pos="294"/>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1" d="100"/>
          <a:sy n="81" d="100"/>
        </p:scale>
        <p:origin x="333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4.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Tabelle1!$A$2</c:f>
              <c:strCache>
                <c:ptCount val="1"/>
                <c:pt idx="0">
                  <c:v>Mandelbrot</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Tabelle1!$B$2:$DY$2</c:f>
              <c:numCache>
                <c:formatCode>General</c:formatCode>
                <c:ptCount val="128"/>
                <c:pt idx="0">
                  <c:v>1</c:v>
                </c:pt>
                <c:pt idx="1">
                  <c:v>1.99664069</c:v>
                </c:pt>
                <c:pt idx="2">
                  <c:v>2.9890908999999999</c:v>
                </c:pt>
                <c:pt idx="3">
                  <c:v>3.97857898</c:v>
                </c:pt>
                <c:pt idx="4">
                  <c:v>4.9512265099999997</c:v>
                </c:pt>
                <c:pt idx="5">
                  <c:v>5.9294856300000003</c:v>
                </c:pt>
                <c:pt idx="6">
                  <c:v>6.8912125800000004</c:v>
                </c:pt>
                <c:pt idx="7">
                  <c:v>7.8636155700000003</c:v>
                </c:pt>
                <c:pt idx="8">
                  <c:v>8.8080352800000004</c:v>
                </c:pt>
                <c:pt idx="9">
                  <c:v>9.6697223900000004</c:v>
                </c:pt>
                <c:pt idx="10">
                  <c:v>10.611376</c:v>
                </c:pt>
                <c:pt idx="11">
                  <c:v>11.500460199999999</c:v>
                </c:pt>
                <c:pt idx="12">
                  <c:v>12.354318299999999</c:v>
                </c:pt>
                <c:pt idx="13">
                  <c:v>13.205519199999999</c:v>
                </c:pt>
                <c:pt idx="14">
                  <c:v>14.4755301</c:v>
                </c:pt>
                <c:pt idx="15">
                  <c:v>15.695700799999999</c:v>
                </c:pt>
                <c:pt idx="16">
                  <c:v>16.671187</c:v>
                </c:pt>
                <c:pt idx="17">
                  <c:v>17.567240300000002</c:v>
                </c:pt>
                <c:pt idx="18">
                  <c:v>18.646046399999999</c:v>
                </c:pt>
                <c:pt idx="19">
                  <c:v>19.639342599999999</c:v>
                </c:pt>
                <c:pt idx="20">
                  <c:v>20.572174</c:v>
                </c:pt>
                <c:pt idx="21">
                  <c:v>21.399896500000001</c:v>
                </c:pt>
                <c:pt idx="22">
                  <c:v>22.4262458</c:v>
                </c:pt>
                <c:pt idx="23">
                  <c:v>23.276150600000001</c:v>
                </c:pt>
                <c:pt idx="24">
                  <c:v>23.9528994</c:v>
                </c:pt>
                <c:pt idx="25">
                  <c:v>25.420042899999999</c:v>
                </c:pt>
                <c:pt idx="26">
                  <c:v>26.549966000000001</c:v>
                </c:pt>
                <c:pt idx="27">
                  <c:v>27.649440800000001</c:v>
                </c:pt>
                <c:pt idx="28">
                  <c:v>28.3375366</c:v>
                </c:pt>
                <c:pt idx="29">
                  <c:v>29.569565799999999</c:v>
                </c:pt>
                <c:pt idx="30">
                  <c:v>30.327322800000001</c:v>
                </c:pt>
                <c:pt idx="31">
                  <c:v>31.412500000000001</c:v>
                </c:pt>
                <c:pt idx="32">
                  <c:v>32.491458100000003</c:v>
                </c:pt>
                <c:pt idx="33">
                  <c:v>33.370351999999997</c:v>
                </c:pt>
                <c:pt idx="34">
                  <c:v>34.287321499999997</c:v>
                </c:pt>
                <c:pt idx="35">
                  <c:v>35.182182900000001</c:v>
                </c:pt>
                <c:pt idx="36">
                  <c:v>36.099547800000003</c:v>
                </c:pt>
                <c:pt idx="37">
                  <c:v>36.920779199999998</c:v>
                </c:pt>
                <c:pt idx="38">
                  <c:v>37.532214099999997</c:v>
                </c:pt>
                <c:pt idx="39">
                  <c:v>38.408896300000002</c:v>
                </c:pt>
                <c:pt idx="40">
                  <c:v>39.136687199999997</c:v>
                </c:pt>
                <c:pt idx="41">
                  <c:v>39.8765505</c:v>
                </c:pt>
                <c:pt idx="42">
                  <c:v>40.525250300000003</c:v>
                </c:pt>
                <c:pt idx="43">
                  <c:v>41.291506300000002</c:v>
                </c:pt>
                <c:pt idx="44">
                  <c:v>41.904435300000003</c:v>
                </c:pt>
                <c:pt idx="45">
                  <c:v>42.581730899999997</c:v>
                </c:pt>
                <c:pt idx="46">
                  <c:v>43.177874699999997</c:v>
                </c:pt>
                <c:pt idx="47">
                  <c:v>43.837108700000002</c:v>
                </c:pt>
                <c:pt idx="48">
                  <c:v>44.4709717</c:v>
                </c:pt>
                <c:pt idx="49">
                  <c:v>45.057459100000003</c:v>
                </c:pt>
                <c:pt idx="50">
                  <c:v>45.692798400000001</c:v>
                </c:pt>
                <c:pt idx="51">
                  <c:v>46.349921799999997</c:v>
                </c:pt>
                <c:pt idx="52">
                  <c:v>46.933771</c:v>
                </c:pt>
                <c:pt idx="53">
                  <c:v>47.548587400000002</c:v>
                </c:pt>
                <c:pt idx="54">
                  <c:v>48.186328400000001</c:v>
                </c:pt>
                <c:pt idx="55">
                  <c:v>48.770272599999998</c:v>
                </c:pt>
                <c:pt idx="56">
                  <c:v>49.322582500000003</c:v>
                </c:pt>
                <c:pt idx="57">
                  <c:v>49.975861700000003</c:v>
                </c:pt>
                <c:pt idx="58">
                  <c:v>50.514047300000001</c:v>
                </c:pt>
                <c:pt idx="59">
                  <c:v>51.092620500000002</c:v>
                </c:pt>
                <c:pt idx="60">
                  <c:v>51.775241600000001</c:v>
                </c:pt>
                <c:pt idx="61">
                  <c:v>52.330789500000002</c:v>
                </c:pt>
                <c:pt idx="62">
                  <c:v>52.949446500000001</c:v>
                </c:pt>
                <c:pt idx="63">
                  <c:v>53.5050703</c:v>
                </c:pt>
                <c:pt idx="64">
                  <c:v>54.047919800000003</c:v>
                </c:pt>
                <c:pt idx="65">
                  <c:v>54.5560689</c:v>
                </c:pt>
                <c:pt idx="66">
                  <c:v>55.1665621</c:v>
                </c:pt>
                <c:pt idx="67">
                  <c:v>55.880754199999998</c:v>
                </c:pt>
                <c:pt idx="68">
                  <c:v>56.314442999999997</c:v>
                </c:pt>
                <c:pt idx="69">
                  <c:v>56.907322499999999</c:v>
                </c:pt>
                <c:pt idx="70">
                  <c:v>57.496145900000002</c:v>
                </c:pt>
                <c:pt idx="71">
                  <c:v>58.177246599999997</c:v>
                </c:pt>
                <c:pt idx="72">
                  <c:v>58.821846600000001</c:v>
                </c:pt>
                <c:pt idx="73">
                  <c:v>59.125343999999998</c:v>
                </c:pt>
                <c:pt idx="74">
                  <c:v>59.490040100000002</c:v>
                </c:pt>
                <c:pt idx="75">
                  <c:v>60.426020200000004</c:v>
                </c:pt>
                <c:pt idx="76">
                  <c:v>61.320865699999999</c:v>
                </c:pt>
                <c:pt idx="77">
                  <c:v>61.503709299999997</c:v>
                </c:pt>
                <c:pt idx="78">
                  <c:v>61.742303200000002</c:v>
                </c:pt>
                <c:pt idx="79">
                  <c:v>62.120144199999999</c:v>
                </c:pt>
                <c:pt idx="80">
                  <c:v>62.3203429</c:v>
                </c:pt>
                <c:pt idx="81">
                  <c:v>62.551666699999998</c:v>
                </c:pt>
                <c:pt idx="82">
                  <c:v>62.634228100000001</c:v>
                </c:pt>
                <c:pt idx="83">
                  <c:v>62.581019400000002</c:v>
                </c:pt>
                <c:pt idx="84">
                  <c:v>62.372606099999999</c:v>
                </c:pt>
                <c:pt idx="85">
                  <c:v>62.598239</c:v>
                </c:pt>
                <c:pt idx="86">
                  <c:v>62.514761900000003</c:v>
                </c:pt>
                <c:pt idx="87">
                  <c:v>62.505163600000003</c:v>
                </c:pt>
                <c:pt idx="88">
                  <c:v>62.571400799999999</c:v>
                </c:pt>
                <c:pt idx="89">
                  <c:v>62.613440599999997</c:v>
                </c:pt>
                <c:pt idx="90">
                  <c:v>62.5501492</c:v>
                </c:pt>
                <c:pt idx="91">
                  <c:v>62.590134499999998</c:v>
                </c:pt>
                <c:pt idx="92">
                  <c:v>62.461251500000003</c:v>
                </c:pt>
                <c:pt idx="93">
                  <c:v>62.5572315</c:v>
                </c:pt>
                <c:pt idx="94">
                  <c:v>62.534978299999999</c:v>
                </c:pt>
                <c:pt idx="95">
                  <c:v>62.512740899999997</c:v>
                </c:pt>
                <c:pt idx="96">
                  <c:v>62.572919400000004</c:v>
                </c:pt>
                <c:pt idx="97">
                  <c:v>62.506173799999999</c:v>
                </c:pt>
                <c:pt idx="98">
                  <c:v>62.496578200000002</c:v>
                </c:pt>
                <c:pt idx="99">
                  <c:v>62.552172499999998</c:v>
                </c:pt>
                <c:pt idx="100">
                  <c:v>62.610906499999999</c:v>
                </c:pt>
                <c:pt idx="101">
                  <c:v>62.567351799999997</c:v>
                </c:pt>
                <c:pt idx="102">
                  <c:v>62.515772400000003</c:v>
                </c:pt>
                <c:pt idx="103">
                  <c:v>62.585070199999997</c:v>
                </c:pt>
                <c:pt idx="104">
                  <c:v>62.498093099999998</c:v>
                </c:pt>
                <c:pt idx="105">
                  <c:v>62.7124314</c:v>
                </c:pt>
                <c:pt idx="106">
                  <c:v>62.600265499999999</c:v>
                </c:pt>
                <c:pt idx="107">
                  <c:v>62.481938</c:v>
                </c:pt>
                <c:pt idx="108">
                  <c:v>62.460242700000002</c:v>
                </c:pt>
                <c:pt idx="109">
                  <c:v>62.364057099999997</c:v>
                </c:pt>
                <c:pt idx="110">
                  <c:v>62.525373899999998</c:v>
                </c:pt>
                <c:pt idx="111">
                  <c:v>62.612426900000003</c:v>
                </c:pt>
                <c:pt idx="112">
                  <c:v>62.459234000000002</c:v>
                </c:pt>
                <c:pt idx="113">
                  <c:v>62.6722897</c:v>
                </c:pt>
                <c:pt idx="114">
                  <c:v>62.398267199999999</c:v>
                </c:pt>
                <c:pt idx="115">
                  <c:v>62.480928599999999</c:v>
                </c:pt>
                <c:pt idx="116">
                  <c:v>62.3313913</c:v>
                </c:pt>
                <c:pt idx="117">
                  <c:v>62.482947500000002</c:v>
                </c:pt>
                <c:pt idx="118">
                  <c:v>62.5870958</c:v>
                </c:pt>
                <c:pt idx="119">
                  <c:v>62.410853899999999</c:v>
                </c:pt>
                <c:pt idx="120">
                  <c:v>62.627128399999997</c:v>
                </c:pt>
                <c:pt idx="121">
                  <c:v>62.366571299999997</c:v>
                </c:pt>
                <c:pt idx="122">
                  <c:v>62.6007721</c:v>
                </c:pt>
                <c:pt idx="123">
                  <c:v>62.419919499999999</c:v>
                </c:pt>
                <c:pt idx="124">
                  <c:v>62.647417599999997</c:v>
                </c:pt>
                <c:pt idx="125">
                  <c:v>62.564315399999998</c:v>
                </c:pt>
                <c:pt idx="126">
                  <c:v>62.651477</c:v>
                </c:pt>
                <c:pt idx="127">
                  <c:v>62.495063399999999</c:v>
                </c:pt>
              </c:numCache>
            </c:numRef>
          </c:val>
          <c:smooth val="0"/>
          <c:extLst xmlns:c16r2="http://schemas.microsoft.com/office/drawing/2015/06/chart">
            <c:ext xmlns:c16="http://schemas.microsoft.com/office/drawing/2014/chart" uri="{C3380CC4-5D6E-409C-BE32-E72D297353CC}">
              <c16:uniqueId val="{00000001-F228-2D44-94C6-EB7B4E8B0B88}"/>
            </c:ext>
          </c:extLst>
        </c:ser>
        <c:ser>
          <c:idx val="2"/>
          <c:order val="1"/>
          <c:tx>
            <c:strRef>
              <c:f>Tabelle1!$A$3</c:f>
              <c:strCache>
                <c:ptCount val="1"/>
                <c:pt idx="0">
                  <c:v>SortArray</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Tabelle1!$B$3:$DY$3</c:f>
              <c:numCache>
                <c:formatCode>General</c:formatCode>
                <c:ptCount val="128"/>
                <c:pt idx="0">
                  <c:v>1</c:v>
                </c:pt>
                <c:pt idx="1">
                  <c:v>1.9931107558678614</c:v>
                </c:pt>
                <c:pt idx="2">
                  <c:v>2.9855181148486238</c:v>
                </c:pt>
                <c:pt idx="3">
                  <c:v>3.979865592286111</c:v>
                </c:pt>
                <c:pt idx="4">
                  <c:v>4.9595774009925737</c:v>
                </c:pt>
                <c:pt idx="5">
                  <c:v>5.9436354279510564</c:v>
                </c:pt>
                <c:pt idx="6">
                  <c:v>6.9365613927313809</c:v>
                </c:pt>
                <c:pt idx="7">
                  <c:v>7.9171305363080808</c:v>
                </c:pt>
                <c:pt idx="8">
                  <c:v>8.8868952739223062</c:v>
                </c:pt>
                <c:pt idx="9">
                  <c:v>9.874627487214191</c:v>
                </c:pt>
                <c:pt idx="10">
                  <c:v>10.843040868819662</c:v>
                </c:pt>
                <c:pt idx="11">
                  <c:v>11.838780792615857</c:v>
                </c:pt>
                <c:pt idx="12">
                  <c:v>12.788423617922762</c:v>
                </c:pt>
                <c:pt idx="13">
                  <c:v>13.764257727470612</c:v>
                </c:pt>
                <c:pt idx="14">
                  <c:v>14.705291839954111</c:v>
                </c:pt>
                <c:pt idx="15">
                  <c:v>15.708175829817538</c:v>
                </c:pt>
                <c:pt idx="16">
                  <c:v>16.610102708240298</c:v>
                </c:pt>
                <c:pt idx="17">
                  <c:v>17.532822226227278</c:v>
                </c:pt>
                <c:pt idx="18">
                  <c:v>18.537421945999824</c:v>
                </c:pt>
                <c:pt idx="19">
                  <c:v>19.524945384930099</c:v>
                </c:pt>
                <c:pt idx="20">
                  <c:v>20.521866125760649</c:v>
                </c:pt>
                <c:pt idx="21">
                  <c:v>21.318806050661934</c:v>
                </c:pt>
                <c:pt idx="22">
                  <c:v>22.352241127397839</c:v>
                </c:pt>
                <c:pt idx="23">
                  <c:v>23.221387782082587</c:v>
                </c:pt>
                <c:pt idx="24">
                  <c:v>24.141413177310515</c:v>
                </c:pt>
                <c:pt idx="25">
                  <c:v>25.062872204441188</c:v>
                </c:pt>
                <c:pt idx="26">
                  <c:v>25.990614831306733</c:v>
                </c:pt>
                <c:pt idx="27">
                  <c:v>27.037766842572236</c:v>
                </c:pt>
                <c:pt idx="28">
                  <c:v>27.811738316112788</c:v>
                </c:pt>
                <c:pt idx="29">
                  <c:v>28.865717405115053</c:v>
                </c:pt>
                <c:pt idx="30">
                  <c:v>29.637342936487169</c:v>
                </c:pt>
                <c:pt idx="31">
                  <c:v>30.620813223353938</c:v>
                </c:pt>
                <c:pt idx="32">
                  <c:v>31.412189881644796</c:v>
                </c:pt>
                <c:pt idx="33">
                  <c:v>32.387456410300182</c:v>
                </c:pt>
                <c:pt idx="34">
                  <c:v>33.31164640651135</c:v>
                </c:pt>
                <c:pt idx="35">
                  <c:v>34.095529094585487</c:v>
                </c:pt>
                <c:pt idx="36">
                  <c:v>34.945173368211151</c:v>
                </c:pt>
                <c:pt idx="37">
                  <c:v>35.688397447052679</c:v>
                </c:pt>
                <c:pt idx="38">
                  <c:v>36.493033679765688</c:v>
                </c:pt>
                <c:pt idx="39">
                  <c:v>37.052756997480323</c:v>
                </c:pt>
                <c:pt idx="40">
                  <c:v>37.791468486191697</c:v>
                </c:pt>
                <c:pt idx="41">
                  <c:v>38.636611284516249</c:v>
                </c:pt>
                <c:pt idx="42">
                  <c:v>39.026894136162817</c:v>
                </c:pt>
                <c:pt idx="43">
                  <c:v>39.567817866100711</c:v>
                </c:pt>
                <c:pt idx="44">
                  <c:v>40.05130478844692</c:v>
                </c:pt>
                <c:pt idx="45">
                  <c:v>40.78737025430425</c:v>
                </c:pt>
                <c:pt idx="46">
                  <c:v>41.190558909106699</c:v>
                </c:pt>
                <c:pt idx="47">
                  <c:v>41.63375490384351</c:v>
                </c:pt>
                <c:pt idx="48">
                  <c:v>42.209736994348269</c:v>
                </c:pt>
                <c:pt idx="49">
                  <c:v>42.554160380903241</c:v>
                </c:pt>
                <c:pt idx="50">
                  <c:v>43.1104697406995</c:v>
                </c:pt>
                <c:pt idx="51">
                  <c:v>43.656385384124135</c:v>
                </c:pt>
                <c:pt idx="52">
                  <c:v>44.202137884833824</c:v>
                </c:pt>
                <c:pt idx="53">
                  <c:v>44.570824400129226</c:v>
                </c:pt>
                <c:pt idx="54">
                  <c:v>45.120234046095661</c:v>
                </c:pt>
                <c:pt idx="55">
                  <c:v>45.583189158016147</c:v>
                </c:pt>
                <c:pt idx="56">
                  <c:v>45.911951207706082</c:v>
                </c:pt>
                <c:pt idx="57">
                  <c:v>46.398473758553003</c:v>
                </c:pt>
                <c:pt idx="58">
                  <c:v>46.86790075416458</c:v>
                </c:pt>
                <c:pt idx="59">
                  <c:v>47.360517298414024</c:v>
                </c:pt>
                <c:pt idx="60">
                  <c:v>47.785831690712946</c:v>
                </c:pt>
                <c:pt idx="61">
                  <c:v>48.13076820612357</c:v>
                </c:pt>
                <c:pt idx="62">
                  <c:v>48.598090138788372</c:v>
                </c:pt>
                <c:pt idx="63">
                  <c:v>49.099344519001185</c:v>
                </c:pt>
                <c:pt idx="64">
                  <c:v>49.491967622638064</c:v>
                </c:pt>
                <c:pt idx="65">
                  <c:v>49.919475803268334</c:v>
                </c:pt>
                <c:pt idx="66">
                  <c:v>50.361117932448842</c:v>
                </c:pt>
                <c:pt idx="67">
                  <c:v>50.797718508997434</c:v>
                </c:pt>
                <c:pt idx="68">
                  <c:v>51.161799707375614</c:v>
                </c:pt>
                <c:pt idx="69">
                  <c:v>51.481142252345769</c:v>
                </c:pt>
                <c:pt idx="70">
                  <c:v>51.965922009615248</c:v>
                </c:pt>
                <c:pt idx="71">
                  <c:v>52.344476483492222</c:v>
                </c:pt>
                <c:pt idx="72">
                  <c:v>52.683556783703281</c:v>
                </c:pt>
                <c:pt idx="73">
                  <c:v>52.967094333300764</c:v>
                </c:pt>
                <c:pt idx="74">
                  <c:v>53.426179529244429</c:v>
                </c:pt>
                <c:pt idx="75">
                  <c:v>53.79738668670727</c:v>
                </c:pt>
                <c:pt idx="76">
                  <c:v>54.0842058745964</c:v>
                </c:pt>
                <c:pt idx="77">
                  <c:v>54.426751592356688</c:v>
                </c:pt>
                <c:pt idx="78">
                  <c:v>54.747186147186142</c:v>
                </c:pt>
                <c:pt idx="79">
                  <c:v>55.013920306246725</c:v>
                </c:pt>
                <c:pt idx="80">
                  <c:v>55.282460767314106</c:v>
                </c:pt>
                <c:pt idx="81">
                  <c:v>55.039858410160811</c:v>
                </c:pt>
                <c:pt idx="82">
                  <c:v>55.168312224629567</c:v>
                </c:pt>
                <c:pt idx="83">
                  <c:v>55.297367021082778</c:v>
                </c:pt>
                <c:pt idx="84">
                  <c:v>55.531681327849405</c:v>
                </c:pt>
                <c:pt idx="85">
                  <c:v>55.377272428716338</c:v>
                </c:pt>
                <c:pt idx="86">
                  <c:v>55.220102901472195</c:v>
                </c:pt>
                <c:pt idx="87">
                  <c:v>55.378889059181567</c:v>
                </c:pt>
                <c:pt idx="88">
                  <c:v>55.338098016336048</c:v>
                </c:pt>
                <c:pt idx="89">
                  <c:v>55.323169798114577</c:v>
                </c:pt>
                <c:pt idx="90">
                  <c:v>55.23175915681594</c:v>
                </c:pt>
                <c:pt idx="91">
                  <c:v>55.361515226685732</c:v>
                </c:pt>
                <c:pt idx="92">
                  <c:v>55.280044294206782</c:v>
                </c:pt>
                <c:pt idx="93">
                  <c:v>55.336080218778491</c:v>
                </c:pt>
                <c:pt idx="94">
                  <c:v>55.04584760025535</c:v>
                </c:pt>
                <c:pt idx="95">
                  <c:v>55.189980216455254</c:v>
                </c:pt>
                <c:pt idx="96">
                  <c:v>55.231357135058403</c:v>
                </c:pt>
                <c:pt idx="97">
                  <c:v>55.037862303072501</c:v>
                </c:pt>
                <c:pt idx="98">
                  <c:v>54.961321164710988</c:v>
                </c:pt>
                <c:pt idx="99">
                  <c:v>55.063023838032002</c:v>
                </c:pt>
                <c:pt idx="100">
                  <c:v>55.02708582617209</c:v>
                </c:pt>
                <c:pt idx="101">
                  <c:v>54.923527921537392</c:v>
                </c:pt>
                <c:pt idx="102">
                  <c:v>54.962913600278142</c:v>
                </c:pt>
                <c:pt idx="103">
                  <c:v>54.949778765868395</c:v>
                </c:pt>
                <c:pt idx="104">
                  <c:v>55.119020811389973</c:v>
                </c:pt>
                <c:pt idx="105">
                  <c:v>54.580216365519625</c:v>
                </c:pt>
                <c:pt idx="106">
                  <c:v>55.24342033417058</c:v>
                </c:pt>
                <c:pt idx="107">
                  <c:v>54.81085532256084</c:v>
                </c:pt>
                <c:pt idx="108">
                  <c:v>54.83858378683086</c:v>
                </c:pt>
                <c:pt idx="109">
                  <c:v>54.874275920421752</c:v>
                </c:pt>
                <c:pt idx="110">
                  <c:v>54.952564418244222</c:v>
                </c:pt>
                <c:pt idx="111">
                  <c:v>54.82075512592656</c:v>
                </c:pt>
                <c:pt idx="112">
                  <c:v>54.86475347606342</c:v>
                </c:pt>
                <c:pt idx="113">
                  <c:v>54.871894999457645</c:v>
                </c:pt>
                <c:pt idx="114">
                  <c:v>54.967691460693693</c:v>
                </c:pt>
                <c:pt idx="115">
                  <c:v>54.905643994211275</c:v>
                </c:pt>
                <c:pt idx="116">
                  <c:v>54.704559217925414</c:v>
                </c:pt>
                <c:pt idx="117">
                  <c:v>54.608890903987742</c:v>
                </c:pt>
                <c:pt idx="118">
                  <c:v>54.85563090091523</c:v>
                </c:pt>
                <c:pt idx="119">
                  <c:v>55.025888700343721</c:v>
                </c:pt>
                <c:pt idx="120">
                  <c:v>54.78473701310422</c:v>
                </c:pt>
                <c:pt idx="121">
                  <c:v>54.637595587494062</c:v>
                </c:pt>
                <c:pt idx="122">
                  <c:v>54.662786174305182</c:v>
                </c:pt>
                <c:pt idx="123">
                  <c:v>54.688394150588472</c:v>
                </c:pt>
                <c:pt idx="124">
                  <c:v>54.614000489426935</c:v>
                </c:pt>
                <c:pt idx="125">
                  <c:v>54.755877556322069</c:v>
                </c:pt>
                <c:pt idx="126">
                  <c:v>54.551964111117499</c:v>
                </c:pt>
                <c:pt idx="127">
                  <c:v>54.676572103848571</c:v>
                </c:pt>
              </c:numCache>
            </c:numRef>
          </c:val>
          <c:smooth val="0"/>
          <c:extLst xmlns:c16r2="http://schemas.microsoft.com/office/drawing/2015/06/chart">
            <c:ext xmlns:c16="http://schemas.microsoft.com/office/drawing/2014/chart" uri="{C3380CC4-5D6E-409C-BE32-E72D297353CC}">
              <c16:uniqueId val="{00000002-F228-2D44-94C6-EB7B4E8B0B88}"/>
            </c:ext>
          </c:extLst>
        </c:ser>
        <c:ser>
          <c:idx val="4"/>
          <c:order val="2"/>
          <c:tx>
            <c:strRef>
              <c:f>Tabelle1!$A$6</c:f>
              <c:strCache>
                <c:ptCount val="1"/>
                <c:pt idx="0">
                  <c:v>CalculatePrimes</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Tabelle1!$B$6:$DY$6</c:f>
              <c:numCache>
                <c:formatCode>General</c:formatCode>
                <c:ptCount val="128"/>
                <c:pt idx="0">
                  <c:v>1</c:v>
                </c:pt>
                <c:pt idx="1">
                  <c:v>1.995474823984134</c:v>
                </c:pt>
                <c:pt idx="2">
                  <c:v>2.990704571449482</c:v>
                </c:pt>
                <c:pt idx="3">
                  <c:v>3.9850648946434686</c:v>
                </c:pt>
                <c:pt idx="4">
                  <c:v>4.9706240124644614</c:v>
                </c:pt>
                <c:pt idx="5">
                  <c:v>5.9581488418627924</c:v>
                </c:pt>
                <c:pt idx="6">
                  <c:v>6.9543352292426883</c:v>
                </c:pt>
                <c:pt idx="7">
                  <c:v>7.9507863156750824</c:v>
                </c:pt>
                <c:pt idx="8">
                  <c:v>8.9317160795256356</c:v>
                </c:pt>
                <c:pt idx="9">
                  <c:v>9.9229880944846087</c:v>
                </c:pt>
                <c:pt idx="10">
                  <c:v>10.910513600915769</c:v>
                </c:pt>
                <c:pt idx="11">
                  <c:v>11.919228137572359</c:v>
                </c:pt>
                <c:pt idx="12">
                  <c:v>12.89900312813254</c:v>
                </c:pt>
                <c:pt idx="13">
                  <c:v>13.867256701066285</c:v>
                </c:pt>
                <c:pt idx="14">
                  <c:v>14.848501072733244</c:v>
                </c:pt>
                <c:pt idx="15">
                  <c:v>15.853873918866768</c:v>
                </c:pt>
                <c:pt idx="16">
                  <c:v>16.801174437931937</c:v>
                </c:pt>
                <c:pt idx="17">
                  <c:v>17.743327920990573</c:v>
                </c:pt>
                <c:pt idx="18">
                  <c:v>18.763220305451274</c:v>
                </c:pt>
                <c:pt idx="19">
                  <c:v>19.764765359678911</c:v>
                </c:pt>
                <c:pt idx="20">
                  <c:v>20.707045685498109</c:v>
                </c:pt>
                <c:pt idx="21">
                  <c:v>21.6392421643273</c:v>
                </c:pt>
                <c:pt idx="22">
                  <c:v>22.640361554081334</c:v>
                </c:pt>
                <c:pt idx="23">
                  <c:v>23.59569684404515</c:v>
                </c:pt>
                <c:pt idx="24">
                  <c:v>24.519308291122872</c:v>
                </c:pt>
                <c:pt idx="25">
                  <c:v>25.438572265877234</c:v>
                </c:pt>
                <c:pt idx="26">
                  <c:v>26.502301047373287</c:v>
                </c:pt>
                <c:pt idx="27">
                  <c:v>27.47183501526974</c:v>
                </c:pt>
                <c:pt idx="28">
                  <c:v>28.280906942327654</c:v>
                </c:pt>
                <c:pt idx="29">
                  <c:v>29.370355785626352</c:v>
                </c:pt>
                <c:pt idx="30">
                  <c:v>30.159269001256281</c:v>
                </c:pt>
                <c:pt idx="31">
                  <c:v>31.004241700231656</c:v>
                </c:pt>
                <c:pt idx="32">
                  <c:v>32.129926347883909</c:v>
                </c:pt>
                <c:pt idx="33">
                  <c:v>32.967569585704354</c:v>
                </c:pt>
                <c:pt idx="34">
                  <c:v>33.800610703144592</c:v>
                </c:pt>
                <c:pt idx="35">
                  <c:v>34.534518024356146</c:v>
                </c:pt>
                <c:pt idx="36">
                  <c:v>34.954540077169476</c:v>
                </c:pt>
                <c:pt idx="37">
                  <c:v>35.680070782649892</c:v>
                </c:pt>
                <c:pt idx="38">
                  <c:v>36.31235405893419</c:v>
                </c:pt>
                <c:pt idx="39">
                  <c:v>37.010907426589263</c:v>
                </c:pt>
                <c:pt idx="40">
                  <c:v>37.272541580142445</c:v>
                </c:pt>
                <c:pt idx="41">
                  <c:v>37.567271909277174</c:v>
                </c:pt>
                <c:pt idx="42">
                  <c:v>37.737976872365714</c:v>
                </c:pt>
                <c:pt idx="43">
                  <c:v>38.05917819349213</c:v>
                </c:pt>
                <c:pt idx="44">
                  <c:v>38.447754844650859</c:v>
                </c:pt>
                <c:pt idx="45">
                  <c:v>38.403740308043012</c:v>
                </c:pt>
                <c:pt idx="46">
                  <c:v>38.94082969210961</c:v>
                </c:pt>
                <c:pt idx="47">
                  <c:v>39.100380204913648</c:v>
                </c:pt>
                <c:pt idx="48">
                  <c:v>39.226961943228879</c:v>
                </c:pt>
                <c:pt idx="49">
                  <c:v>39.299806625877345</c:v>
                </c:pt>
                <c:pt idx="50">
                  <c:v>39.562917147330253</c:v>
                </c:pt>
                <c:pt idx="51">
                  <c:v>39.820903181662672</c:v>
                </c:pt>
                <c:pt idx="52">
                  <c:v>39.901567564198452</c:v>
                </c:pt>
                <c:pt idx="53">
                  <c:v>39.977981890091591</c:v>
                </c:pt>
                <c:pt idx="54">
                  <c:v>40.030269554841098</c:v>
                </c:pt>
                <c:pt idx="55">
                  <c:v>40.245643905658987</c:v>
                </c:pt>
                <c:pt idx="56">
                  <c:v>40.406948243214813</c:v>
                </c:pt>
                <c:pt idx="57">
                  <c:v>40.494062020652464</c:v>
                </c:pt>
                <c:pt idx="58">
                  <c:v>40.609010752006085</c:v>
                </c:pt>
                <c:pt idx="59">
                  <c:v>40.700448744099305</c:v>
                </c:pt>
                <c:pt idx="60">
                  <c:v>40.777142584158732</c:v>
                </c:pt>
                <c:pt idx="61">
                  <c:v>40.910039300891462</c:v>
                </c:pt>
                <c:pt idx="62">
                  <c:v>40.999119408242336</c:v>
                </c:pt>
                <c:pt idx="63">
                  <c:v>41.006779154367216</c:v>
                </c:pt>
                <c:pt idx="64">
                  <c:v>41.186617056524462</c:v>
                </c:pt>
                <c:pt idx="65">
                  <c:v>41.323978891990897</c:v>
                </c:pt>
                <c:pt idx="66">
                  <c:v>41.430060671430496</c:v>
                </c:pt>
                <c:pt idx="67">
                  <c:v>41.527258082825647</c:v>
                </c:pt>
                <c:pt idx="68">
                  <c:v>41.560058427331001</c:v>
                </c:pt>
                <c:pt idx="69">
                  <c:v>41.725293705496078</c:v>
                </c:pt>
                <c:pt idx="70">
                  <c:v>41.797713744735951</c:v>
                </c:pt>
                <c:pt idx="71">
                  <c:v>41.914247366095054</c:v>
                </c:pt>
                <c:pt idx="72">
                  <c:v>41.987095892657067</c:v>
                </c:pt>
                <c:pt idx="73">
                  <c:v>41.995818003903196</c:v>
                </c:pt>
                <c:pt idx="74">
                  <c:v>42.144881500987495</c:v>
                </c:pt>
                <c:pt idx="75">
                  <c:v>42.251042228113207</c:v>
                </c:pt>
                <c:pt idx="76">
                  <c:v>42.369186222871797</c:v>
                </c:pt>
                <c:pt idx="77">
                  <c:v>42.420189180383993</c:v>
                </c:pt>
                <c:pt idx="78">
                  <c:v>42.491517923813419</c:v>
                </c:pt>
                <c:pt idx="79">
                  <c:v>42.533394236359101</c:v>
                </c:pt>
                <c:pt idx="80">
                  <c:v>42.542580409356724</c:v>
                </c:pt>
                <c:pt idx="81">
                  <c:v>42.619049996671322</c:v>
                </c:pt>
                <c:pt idx="82">
                  <c:v>42.606522281689358</c:v>
                </c:pt>
                <c:pt idx="83">
                  <c:v>42.57464531146087</c:v>
                </c:pt>
                <c:pt idx="84">
                  <c:v>42.57488126181147</c:v>
                </c:pt>
                <c:pt idx="85">
                  <c:v>42.672315819293772</c:v>
                </c:pt>
                <c:pt idx="86">
                  <c:v>42.592112704168187</c:v>
                </c:pt>
                <c:pt idx="87">
                  <c:v>42.676582837524784</c:v>
                </c:pt>
                <c:pt idx="88">
                  <c:v>42.703864497982146</c:v>
                </c:pt>
                <c:pt idx="89">
                  <c:v>42.649572791925515</c:v>
                </c:pt>
                <c:pt idx="90">
                  <c:v>42.619995783587058</c:v>
                </c:pt>
                <c:pt idx="91">
                  <c:v>42.660467466694797</c:v>
                </c:pt>
                <c:pt idx="92">
                  <c:v>42.681799241056297</c:v>
                </c:pt>
                <c:pt idx="93">
                  <c:v>42.695320402378698</c:v>
                </c:pt>
                <c:pt idx="94">
                  <c:v>42.638920341015051</c:v>
                </c:pt>
                <c:pt idx="95">
                  <c:v>42.628509755177234</c:v>
                </c:pt>
                <c:pt idx="96">
                  <c:v>42.665679931132154</c:v>
                </c:pt>
                <c:pt idx="97">
                  <c:v>42.728566661104615</c:v>
                </c:pt>
                <c:pt idx="98">
                  <c:v>42.658098585683589</c:v>
                </c:pt>
                <c:pt idx="99">
                  <c:v>42.615740073003224</c:v>
                </c:pt>
                <c:pt idx="100">
                  <c:v>42.683222117890217</c:v>
                </c:pt>
                <c:pt idx="101">
                  <c:v>42.675160403299728</c:v>
                </c:pt>
                <c:pt idx="102">
                  <c:v>42.642707269416931</c:v>
                </c:pt>
                <c:pt idx="103">
                  <c:v>42.571814111231795</c:v>
                </c:pt>
                <c:pt idx="104">
                  <c:v>42.678242463972623</c:v>
                </c:pt>
                <c:pt idx="105">
                  <c:v>42.584321420850443</c:v>
                </c:pt>
                <c:pt idx="106">
                  <c:v>42.700541387820437</c:v>
                </c:pt>
                <c:pt idx="107">
                  <c:v>42.671130687877707</c:v>
                </c:pt>
                <c:pt idx="108">
                  <c:v>42.705288846393309</c:v>
                </c:pt>
                <c:pt idx="109">
                  <c:v>42.708612695553555</c:v>
                </c:pt>
                <c:pt idx="110">
                  <c:v>42.700304042599313</c:v>
                </c:pt>
                <c:pt idx="111">
                  <c:v>42.700778735680103</c:v>
                </c:pt>
                <c:pt idx="112">
                  <c:v>42.646731617953201</c:v>
                </c:pt>
                <c:pt idx="113">
                  <c:v>42.577240909166484</c:v>
                </c:pt>
                <c:pt idx="114">
                  <c:v>42.658809222362891</c:v>
                </c:pt>
                <c:pt idx="115">
                  <c:v>42.653835262763387</c:v>
                </c:pt>
                <c:pt idx="116">
                  <c:v>42.624015846330543</c:v>
                </c:pt>
                <c:pt idx="117">
                  <c:v>42.682984965163186</c:v>
                </c:pt>
                <c:pt idx="118">
                  <c:v>42.65336161281904</c:v>
                </c:pt>
                <c:pt idx="119">
                  <c:v>42.768768685176006</c:v>
                </c:pt>
                <c:pt idx="120">
                  <c:v>42.66947161448352</c:v>
                </c:pt>
                <c:pt idx="121">
                  <c:v>42.673263971825818</c:v>
                </c:pt>
                <c:pt idx="122">
                  <c:v>42.691524123903839</c:v>
                </c:pt>
                <c:pt idx="123">
                  <c:v>42.638210366818186</c:v>
                </c:pt>
                <c:pt idx="124">
                  <c:v>42.747825651469874</c:v>
                </c:pt>
                <c:pt idx="125">
                  <c:v>42.647678633883118</c:v>
                </c:pt>
                <c:pt idx="126">
                  <c:v>42.68037645908452</c:v>
                </c:pt>
                <c:pt idx="127">
                  <c:v>42.62567138671875</c:v>
                </c:pt>
              </c:numCache>
            </c:numRef>
          </c:val>
          <c:smooth val="0"/>
          <c:extLst xmlns:c16r2="http://schemas.microsoft.com/office/drawing/2015/06/chart">
            <c:ext xmlns:c16="http://schemas.microsoft.com/office/drawing/2014/chart" uri="{C3380CC4-5D6E-409C-BE32-E72D297353CC}">
              <c16:uniqueId val="{00000004-F228-2D44-94C6-EB7B4E8B0B88}"/>
            </c:ext>
          </c:extLst>
        </c:ser>
        <c:ser>
          <c:idx val="0"/>
          <c:order val="3"/>
          <c:tx>
            <c:strRef>
              <c:f>Tabelle1!$A$4</c:f>
              <c:strCache>
                <c:ptCount val="1"/>
                <c:pt idx="0">
                  <c:v>Fibonacci</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Tabelle1!$B$4:$DY$4</c:f>
              <c:numCache>
                <c:formatCode>General</c:formatCode>
                <c:ptCount val="128"/>
                <c:pt idx="0">
                  <c:v>1</c:v>
                </c:pt>
                <c:pt idx="1">
                  <c:v>1.9972548622302939</c:v>
                </c:pt>
                <c:pt idx="2">
                  <c:v>2.9897408784859891</c:v>
                </c:pt>
                <c:pt idx="3">
                  <c:v>3.9814710404361429</c:v>
                </c:pt>
                <c:pt idx="4">
                  <c:v>4.9551744268361508</c:v>
                </c:pt>
                <c:pt idx="5">
                  <c:v>5.9431243460569885</c:v>
                </c:pt>
                <c:pt idx="6">
                  <c:v>6.9358817809307309</c:v>
                </c:pt>
                <c:pt idx="7">
                  <c:v>7.9345103149452738</c:v>
                </c:pt>
                <c:pt idx="8">
                  <c:v>8.9165221239370442</c:v>
                </c:pt>
                <c:pt idx="9">
                  <c:v>9.8980588993714598</c:v>
                </c:pt>
                <c:pt idx="10">
                  <c:v>10.88143764805494</c:v>
                </c:pt>
                <c:pt idx="11">
                  <c:v>11.87845115841389</c:v>
                </c:pt>
                <c:pt idx="12">
                  <c:v>12.844981568886917</c:v>
                </c:pt>
                <c:pt idx="13">
                  <c:v>13.808105963815443</c:v>
                </c:pt>
                <c:pt idx="14">
                  <c:v>14.774099757591461</c:v>
                </c:pt>
                <c:pt idx="15">
                  <c:v>15.765127076077807</c:v>
                </c:pt>
                <c:pt idx="16">
                  <c:v>16.750561214320932</c:v>
                </c:pt>
                <c:pt idx="17">
                  <c:v>17.711680309685438</c:v>
                </c:pt>
                <c:pt idx="18">
                  <c:v>18.691356290557398</c:v>
                </c:pt>
                <c:pt idx="19">
                  <c:v>19.664988215952107</c:v>
                </c:pt>
                <c:pt idx="20">
                  <c:v>20.698198256586409</c:v>
                </c:pt>
                <c:pt idx="21">
                  <c:v>21.635693562564676</c:v>
                </c:pt>
                <c:pt idx="22">
                  <c:v>22.709116701746403</c:v>
                </c:pt>
                <c:pt idx="23">
                  <c:v>23.609288829747914</c:v>
                </c:pt>
                <c:pt idx="24">
                  <c:v>24.527553506661576</c:v>
                </c:pt>
                <c:pt idx="25">
                  <c:v>25.50663597101617</c:v>
                </c:pt>
                <c:pt idx="26">
                  <c:v>26.49665434603147</c:v>
                </c:pt>
                <c:pt idx="27">
                  <c:v>27.542974064419596</c:v>
                </c:pt>
                <c:pt idx="28">
                  <c:v>28.300831001610611</c:v>
                </c:pt>
                <c:pt idx="29">
                  <c:v>29.370749988504169</c:v>
                </c:pt>
                <c:pt idx="30">
                  <c:v>30.233961781871713</c:v>
                </c:pt>
                <c:pt idx="31">
                  <c:v>31.15453971226987</c:v>
                </c:pt>
                <c:pt idx="32">
                  <c:v>32.09620433811466</c:v>
                </c:pt>
                <c:pt idx="33">
                  <c:v>33.073774799802202</c:v>
                </c:pt>
                <c:pt idx="34">
                  <c:v>33.807710833170134</c:v>
                </c:pt>
                <c:pt idx="35">
                  <c:v>34.702697269588413</c:v>
                </c:pt>
                <c:pt idx="36">
                  <c:v>35.512283130537277</c:v>
                </c:pt>
                <c:pt idx="37">
                  <c:v>36.123750113111932</c:v>
                </c:pt>
                <c:pt idx="38">
                  <c:v>36.780243003570199</c:v>
                </c:pt>
                <c:pt idx="39">
                  <c:v>37.223187358495515</c:v>
                </c:pt>
                <c:pt idx="40">
                  <c:v>37.670375361605132</c:v>
                </c:pt>
                <c:pt idx="41">
                  <c:v>37.933697391903408</c:v>
                </c:pt>
                <c:pt idx="42">
                  <c:v>38.148364709255105</c:v>
                </c:pt>
                <c:pt idx="43">
                  <c:v>38.309099469499998</c:v>
                </c:pt>
                <c:pt idx="44">
                  <c:v>38.329789755730182</c:v>
                </c:pt>
                <c:pt idx="45">
                  <c:v>38.402035761095682</c:v>
                </c:pt>
                <c:pt idx="46">
                  <c:v>38.605011136193987</c:v>
                </c:pt>
                <c:pt idx="47">
                  <c:v>38.623803448004793</c:v>
                </c:pt>
                <c:pt idx="48">
                  <c:v>38.750925962439752</c:v>
                </c:pt>
                <c:pt idx="49">
                  <c:v>38.829844340353873</c:v>
                </c:pt>
                <c:pt idx="50">
                  <c:v>38.811204788163273</c:v>
                </c:pt>
                <c:pt idx="51">
                  <c:v>38.877231531471217</c:v>
                </c:pt>
                <c:pt idx="52">
                  <c:v>38.846847887897873</c:v>
                </c:pt>
                <c:pt idx="53">
                  <c:v>38.922006776190706</c:v>
                </c:pt>
                <c:pt idx="54">
                  <c:v>38.9045819311416</c:v>
                </c:pt>
                <c:pt idx="55">
                  <c:v>38.846493495435553</c:v>
                </c:pt>
                <c:pt idx="56">
                  <c:v>38.976634487472083</c:v>
                </c:pt>
                <c:pt idx="57">
                  <c:v>38.99400492060488</c:v>
                </c:pt>
                <c:pt idx="58">
                  <c:v>38.937904253308709</c:v>
                </c:pt>
                <c:pt idx="59">
                  <c:v>39.022831133919844</c:v>
                </c:pt>
                <c:pt idx="60">
                  <c:v>39.055759376796175</c:v>
                </c:pt>
                <c:pt idx="61">
                  <c:v>39.067823097836893</c:v>
                </c:pt>
                <c:pt idx="62">
                  <c:v>39.031892790359443</c:v>
                </c:pt>
                <c:pt idx="63">
                  <c:v>39.04740275222067</c:v>
                </c:pt>
                <c:pt idx="64">
                  <c:v>39.103699917044963</c:v>
                </c:pt>
                <c:pt idx="65">
                  <c:v>39.087307998286526</c:v>
                </c:pt>
                <c:pt idx="66">
                  <c:v>39.091374783497457</c:v>
                </c:pt>
                <c:pt idx="67">
                  <c:v>39.104657534246577</c:v>
                </c:pt>
                <c:pt idx="68">
                  <c:v>39.11471534733046</c:v>
                </c:pt>
                <c:pt idx="69">
                  <c:v>39.087188399766234</c:v>
                </c:pt>
                <c:pt idx="70">
                  <c:v>39.124538680403909</c:v>
                </c:pt>
                <c:pt idx="71">
                  <c:v>39.158839198952862</c:v>
                </c:pt>
                <c:pt idx="72">
                  <c:v>39.196326604502453</c:v>
                </c:pt>
                <c:pt idx="73">
                  <c:v>39.193199912866596</c:v>
                </c:pt>
                <c:pt idx="74">
                  <c:v>39.153078269291477</c:v>
                </c:pt>
                <c:pt idx="75">
                  <c:v>39.169885720768654</c:v>
                </c:pt>
                <c:pt idx="76">
                  <c:v>39.226536878953517</c:v>
                </c:pt>
                <c:pt idx="77">
                  <c:v>39.219551882303101</c:v>
                </c:pt>
                <c:pt idx="78">
                  <c:v>39.233644859813083</c:v>
                </c:pt>
                <c:pt idx="79">
                  <c:v>39.183342075155132</c:v>
                </c:pt>
                <c:pt idx="80">
                  <c:v>39.165562426609682</c:v>
                </c:pt>
                <c:pt idx="81">
                  <c:v>39.200295816225704</c:v>
                </c:pt>
                <c:pt idx="82">
                  <c:v>39.202220571898536</c:v>
                </c:pt>
                <c:pt idx="83">
                  <c:v>39.251727602619134</c:v>
                </c:pt>
                <c:pt idx="84">
                  <c:v>39.208116312117689</c:v>
                </c:pt>
                <c:pt idx="85">
                  <c:v>39.229668892069007</c:v>
                </c:pt>
                <c:pt idx="86">
                  <c:v>39.20450646476985</c:v>
                </c:pt>
                <c:pt idx="87">
                  <c:v>39.255104894245335</c:v>
                </c:pt>
                <c:pt idx="88">
                  <c:v>39.261619883885679</c:v>
                </c:pt>
                <c:pt idx="89">
                  <c:v>39.247265644201939</c:v>
                </c:pt>
                <c:pt idx="90">
                  <c:v>39.252451259045309</c:v>
                </c:pt>
                <c:pt idx="91">
                  <c:v>39.218227422182245</c:v>
                </c:pt>
                <c:pt idx="92">
                  <c:v>39.275743116106895</c:v>
                </c:pt>
                <c:pt idx="93">
                  <c:v>39.202581484629853</c:v>
                </c:pt>
                <c:pt idx="94">
                  <c:v>39.222923639043266</c:v>
                </c:pt>
                <c:pt idx="95">
                  <c:v>39.26198189116257</c:v>
                </c:pt>
                <c:pt idx="96">
                  <c:v>39.223405365904583</c:v>
                </c:pt>
                <c:pt idx="97">
                  <c:v>39.226055075169505</c:v>
                </c:pt>
                <c:pt idx="98">
                  <c:v>39.269464869783341</c:v>
                </c:pt>
                <c:pt idx="99">
                  <c:v>39.233042388653779</c:v>
                </c:pt>
                <c:pt idx="100">
                  <c:v>39.263067953048498</c:v>
                </c:pt>
                <c:pt idx="101">
                  <c:v>39.259809947631105</c:v>
                </c:pt>
                <c:pt idx="102">
                  <c:v>39.236175440751886</c:v>
                </c:pt>
                <c:pt idx="103">
                  <c:v>39.202822096809335</c:v>
                </c:pt>
                <c:pt idx="104">
                  <c:v>39.293864694772722</c:v>
                </c:pt>
                <c:pt idx="105">
                  <c:v>39.269102724503313</c:v>
                </c:pt>
                <c:pt idx="106">
                  <c:v>39.240152727563149</c:v>
                </c:pt>
                <c:pt idx="107">
                  <c:v>39.258603416166252</c:v>
                </c:pt>
                <c:pt idx="108">
                  <c:v>39.236054929495275</c:v>
                </c:pt>
                <c:pt idx="109">
                  <c:v>39.281540202457535</c:v>
                </c:pt>
                <c:pt idx="110">
                  <c:v>39.272483006895619</c:v>
                </c:pt>
                <c:pt idx="111">
                  <c:v>39.25438113997216</c:v>
                </c:pt>
                <c:pt idx="112">
                  <c:v>39.268257744825007</c:v>
                </c:pt>
                <c:pt idx="113">
                  <c:v>39.215819542040045</c:v>
                </c:pt>
                <c:pt idx="114">
                  <c:v>39.243889701274284</c:v>
                </c:pt>
                <c:pt idx="115">
                  <c:v>39.288063970475164</c:v>
                </c:pt>
                <c:pt idx="116">
                  <c:v>39.237621633575785</c:v>
                </c:pt>
                <c:pt idx="117">
                  <c:v>39.228343748560555</c:v>
                </c:pt>
                <c:pt idx="118">
                  <c:v>39.218709033694068</c:v>
                </c:pt>
                <c:pt idx="119">
                  <c:v>39.225332391684837</c:v>
                </c:pt>
                <c:pt idx="120">
                  <c:v>39.26149921627686</c:v>
                </c:pt>
                <c:pt idx="121">
                  <c:v>39.221598951185292</c:v>
                </c:pt>
                <c:pt idx="122">
                  <c:v>39.26101655325872</c:v>
                </c:pt>
                <c:pt idx="123">
                  <c:v>39.285285063643045</c:v>
                </c:pt>
                <c:pt idx="124">
                  <c:v>39.232680914839584</c:v>
                </c:pt>
                <c:pt idx="125">
                  <c:v>39.221598951185292</c:v>
                </c:pt>
                <c:pt idx="126">
                  <c:v>39.207875634946213</c:v>
                </c:pt>
                <c:pt idx="127">
                  <c:v>39.250883370511715</c:v>
                </c:pt>
              </c:numCache>
            </c:numRef>
          </c:val>
          <c:smooth val="0"/>
          <c:extLst xmlns:c16r2="http://schemas.microsoft.com/office/drawing/2015/06/chart">
            <c:ext xmlns:c16="http://schemas.microsoft.com/office/drawing/2014/chart" uri="{C3380CC4-5D6E-409C-BE32-E72D297353CC}">
              <c16:uniqueId val="{00000000-F228-2D44-94C6-EB7B4E8B0B88}"/>
            </c:ext>
          </c:extLst>
        </c:ser>
        <c:ser>
          <c:idx val="3"/>
          <c:order val="4"/>
          <c:tx>
            <c:strRef>
              <c:f>Tabelle1!$A$5</c:f>
              <c:strCache>
                <c:ptCount val="1"/>
                <c:pt idx="0">
                  <c:v>CountingNumbers</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Tabelle1!$B$5:$DY$5</c:f>
              <c:numCache>
                <c:formatCode>General</c:formatCode>
                <c:ptCount val="128"/>
                <c:pt idx="0">
                  <c:v>1</c:v>
                </c:pt>
                <c:pt idx="1">
                  <c:v>1.9849774152563444</c:v>
                </c:pt>
                <c:pt idx="2">
                  <c:v>2.9908924374264312</c:v>
                </c:pt>
                <c:pt idx="3">
                  <c:v>4.005293113174698</c:v>
                </c:pt>
                <c:pt idx="4">
                  <c:v>5.0002005849233537</c:v>
                </c:pt>
                <c:pt idx="5">
                  <c:v>6.0165164353492679</c:v>
                </c:pt>
                <c:pt idx="6">
                  <c:v>7.0293826189679827</c:v>
                </c:pt>
                <c:pt idx="7">
                  <c:v>8.0429014755111154</c:v>
                </c:pt>
                <c:pt idx="8">
                  <c:v>9.0408578407537288</c:v>
                </c:pt>
                <c:pt idx="9">
                  <c:v>10.043590991762745</c:v>
                </c:pt>
                <c:pt idx="10">
                  <c:v>11.060344622464704</c:v>
                </c:pt>
                <c:pt idx="11">
                  <c:v>12.078065175824326</c:v>
                </c:pt>
                <c:pt idx="12">
                  <c:v>13.067136400992826</c:v>
                </c:pt>
                <c:pt idx="13">
                  <c:v>14.071933798467835</c:v>
                </c:pt>
                <c:pt idx="14">
                  <c:v>15.095902893592145</c:v>
                </c:pt>
                <c:pt idx="15">
                  <c:v>16.094435731888634</c:v>
                </c:pt>
                <c:pt idx="16">
                  <c:v>17.090361133098892</c:v>
                </c:pt>
                <c:pt idx="17">
                  <c:v>18.070448204893665</c:v>
                </c:pt>
                <c:pt idx="18">
                  <c:v>19.06894030434216</c:v>
                </c:pt>
                <c:pt idx="19">
                  <c:v>20.066192322635203</c:v>
                </c:pt>
                <c:pt idx="20">
                  <c:v>21.02786078654167</c:v>
                </c:pt>
                <c:pt idx="21">
                  <c:v>22.0024641446077</c:v>
                </c:pt>
                <c:pt idx="22">
                  <c:v>23.00349613707419</c:v>
                </c:pt>
                <c:pt idx="23">
                  <c:v>23.975797276017854</c:v>
                </c:pt>
                <c:pt idx="24">
                  <c:v>24.881161090435079</c:v>
                </c:pt>
                <c:pt idx="25">
                  <c:v>25.889521931146554</c:v>
                </c:pt>
                <c:pt idx="26">
                  <c:v>26.853776149632314</c:v>
                </c:pt>
                <c:pt idx="27">
                  <c:v>27.809299084660946</c:v>
                </c:pt>
                <c:pt idx="28">
                  <c:v>28.750562116614642</c:v>
                </c:pt>
                <c:pt idx="29">
                  <c:v>29.64368859561921</c:v>
                </c:pt>
                <c:pt idx="30">
                  <c:v>30.530962886263364</c:v>
                </c:pt>
                <c:pt idx="31">
                  <c:v>31.563124595585595</c:v>
                </c:pt>
                <c:pt idx="32">
                  <c:v>32.30850089539058</c:v>
                </c:pt>
                <c:pt idx="33">
                  <c:v>33.199063123621471</c:v>
                </c:pt>
                <c:pt idx="34">
                  <c:v>34.156787738112222</c:v>
                </c:pt>
                <c:pt idx="35">
                  <c:v>34.908212624408606</c:v>
                </c:pt>
                <c:pt idx="36">
                  <c:v>35.358212895431564</c:v>
                </c:pt>
                <c:pt idx="37">
                  <c:v>35.626178378695187</c:v>
                </c:pt>
                <c:pt idx="38">
                  <c:v>35.7591816602107</c:v>
                </c:pt>
                <c:pt idx="39">
                  <c:v>35.664768085788175</c:v>
                </c:pt>
                <c:pt idx="40">
                  <c:v>35.373249177465922</c:v>
                </c:pt>
                <c:pt idx="41">
                  <c:v>35.557246927856951</c:v>
                </c:pt>
                <c:pt idx="42">
                  <c:v>35.483641670408623</c:v>
                </c:pt>
                <c:pt idx="43">
                  <c:v>35.119827383148078</c:v>
                </c:pt>
                <c:pt idx="44">
                  <c:v>34.626757693537996</c:v>
                </c:pt>
                <c:pt idx="45">
                  <c:v>34.220095010024984</c:v>
                </c:pt>
                <c:pt idx="46">
                  <c:v>33.777765904243267</c:v>
                </c:pt>
                <c:pt idx="47">
                  <c:v>33.343771097758577</c:v>
                </c:pt>
                <c:pt idx="48">
                  <c:v>32.551654109631365</c:v>
                </c:pt>
                <c:pt idx="49">
                  <c:v>32.284609444900667</c:v>
                </c:pt>
                <c:pt idx="50">
                  <c:v>31.808585919574931</c:v>
                </c:pt>
                <c:pt idx="51">
                  <c:v>31.237600357353216</c:v>
                </c:pt>
                <c:pt idx="52">
                  <c:v>30.61707955892723</c:v>
                </c:pt>
                <c:pt idx="53">
                  <c:v>30.233447984298301</c:v>
                </c:pt>
                <c:pt idx="54">
                  <c:v>29.591626036353837</c:v>
                </c:pt>
                <c:pt idx="55">
                  <c:v>28.743869080962327</c:v>
                </c:pt>
                <c:pt idx="56">
                  <c:v>28.467804340307804</c:v>
                </c:pt>
                <c:pt idx="57">
                  <c:v>27.800591740956776</c:v>
                </c:pt>
                <c:pt idx="58">
                  <c:v>27.24588926087721</c:v>
                </c:pt>
                <c:pt idx="59">
                  <c:v>26.65117620276218</c:v>
                </c:pt>
                <c:pt idx="60">
                  <c:v>25.967792499704245</c:v>
                </c:pt>
                <c:pt idx="61">
                  <c:v>25.433068559989184</c:v>
                </c:pt>
                <c:pt idx="62">
                  <c:v>24.845800974689514</c:v>
                </c:pt>
                <c:pt idx="63">
                  <c:v>24.248973542245871</c:v>
                </c:pt>
                <c:pt idx="64">
                  <c:v>23.718171749642075</c:v>
                </c:pt>
                <c:pt idx="65">
                  <c:v>23.030379953427506</c:v>
                </c:pt>
                <c:pt idx="66">
                  <c:v>22.349703454186006</c:v>
                </c:pt>
                <c:pt idx="67">
                  <c:v>21.838410497196346</c:v>
                </c:pt>
                <c:pt idx="68">
                  <c:v>21.323084021867597</c:v>
                </c:pt>
                <c:pt idx="69">
                  <c:v>20.681966174800174</c:v>
                </c:pt>
                <c:pt idx="70">
                  <c:v>20.0832765736825</c:v>
                </c:pt>
                <c:pt idx="71">
                  <c:v>19.282799666183511</c:v>
                </c:pt>
                <c:pt idx="72">
                  <c:v>18.82576026491644</c:v>
                </c:pt>
                <c:pt idx="73">
                  <c:v>18.266226396340382</c:v>
                </c:pt>
                <c:pt idx="74">
                  <c:v>17.616401862804327</c:v>
                </c:pt>
                <c:pt idx="75">
                  <c:v>16.954724219388641</c:v>
                </c:pt>
                <c:pt idx="76">
                  <c:v>16.457548260256541</c:v>
                </c:pt>
                <c:pt idx="77">
                  <c:v>15.875823453895624</c:v>
                </c:pt>
                <c:pt idx="78">
                  <c:v>15.381155366621316</c:v>
                </c:pt>
                <c:pt idx="79">
                  <c:v>15.021065437437629</c:v>
                </c:pt>
                <c:pt idx="80">
                  <c:v>14.994956270600449</c:v>
                </c:pt>
                <c:pt idx="81">
                  <c:v>14.875554618510941</c:v>
                </c:pt>
                <c:pt idx="82">
                  <c:v>14.689373069072822</c:v>
                </c:pt>
                <c:pt idx="83">
                  <c:v>14.727509080980541</c:v>
                </c:pt>
                <c:pt idx="84">
                  <c:v>14.63284953484238</c:v>
                </c:pt>
                <c:pt idx="85">
                  <c:v>14.700139519309472</c:v>
                </c:pt>
                <c:pt idx="86">
                  <c:v>14.659805691239411</c:v>
                </c:pt>
                <c:pt idx="87">
                  <c:v>14.596738263066896</c:v>
                </c:pt>
                <c:pt idx="88">
                  <c:v>14.616204288565369</c:v>
                </c:pt>
                <c:pt idx="89">
                  <c:v>14.730309306023386</c:v>
                </c:pt>
                <c:pt idx="90">
                  <c:v>14.666907334746407</c:v>
                </c:pt>
                <c:pt idx="91">
                  <c:v>14.652683751745315</c:v>
                </c:pt>
                <c:pt idx="92">
                  <c:v>14.640630297640554</c:v>
                </c:pt>
                <c:pt idx="93">
                  <c:v>14.772440828595943</c:v>
                </c:pt>
                <c:pt idx="94">
                  <c:v>14.683913898252174</c:v>
                </c:pt>
                <c:pt idx="95">
                  <c:v>14.734511640742413</c:v>
                </c:pt>
                <c:pt idx="96">
                  <c:v>14.688117100371747</c:v>
                </c:pt>
                <c:pt idx="97">
                  <c:v>14.700276250802242</c:v>
                </c:pt>
                <c:pt idx="98">
                  <c:v>14.666308463251671</c:v>
                </c:pt>
                <c:pt idx="99">
                  <c:v>14.691148173693827</c:v>
                </c:pt>
                <c:pt idx="100">
                  <c:v>14.625077037823951</c:v>
                </c:pt>
                <c:pt idx="101">
                  <c:v>14.639491132613419</c:v>
                </c:pt>
                <c:pt idx="102">
                  <c:v>14.659887280255866</c:v>
                </c:pt>
                <c:pt idx="103">
                  <c:v>14.846600420473568</c:v>
                </c:pt>
                <c:pt idx="104">
                  <c:v>14.529988691838819</c:v>
                </c:pt>
                <c:pt idx="105">
                  <c:v>14.736654930365441</c:v>
                </c:pt>
                <c:pt idx="106">
                  <c:v>14.643723210860754</c:v>
                </c:pt>
                <c:pt idx="107">
                  <c:v>14.722652392787543</c:v>
                </c:pt>
                <c:pt idx="108">
                  <c:v>14.576705551620327</c:v>
                </c:pt>
                <c:pt idx="109">
                  <c:v>14.695000260344994</c:v>
                </c:pt>
                <c:pt idx="110">
                  <c:v>14.778297678959149</c:v>
                </c:pt>
                <c:pt idx="111">
                  <c:v>14.703914242438904</c:v>
                </c:pt>
                <c:pt idx="112">
                  <c:v>14.78291460106632</c:v>
                </c:pt>
                <c:pt idx="113">
                  <c:v>14.703914242438904</c:v>
                </c:pt>
                <c:pt idx="114">
                  <c:v>14.586311155411581</c:v>
                </c:pt>
                <c:pt idx="115">
                  <c:v>14.565662653933567</c:v>
                </c:pt>
                <c:pt idx="116">
                  <c:v>14.649994438264738</c:v>
                </c:pt>
                <c:pt idx="117">
                  <c:v>14.581870017714792</c:v>
                </c:pt>
                <c:pt idx="118">
                  <c:v>14.638189446775405</c:v>
                </c:pt>
                <c:pt idx="119">
                  <c:v>14.742345915551818</c:v>
                </c:pt>
                <c:pt idx="120">
                  <c:v>14.797281431227775</c:v>
                </c:pt>
                <c:pt idx="121">
                  <c:v>14.514162968731632</c:v>
                </c:pt>
                <c:pt idx="122">
                  <c:v>14.750821801972325</c:v>
                </c:pt>
                <c:pt idx="123">
                  <c:v>14.729238506014934</c:v>
                </c:pt>
                <c:pt idx="124">
                  <c:v>14.672108684390821</c:v>
                </c:pt>
                <c:pt idx="125">
                  <c:v>14.752253757507082</c:v>
                </c:pt>
                <c:pt idx="126">
                  <c:v>14.756771746620428</c:v>
                </c:pt>
                <c:pt idx="127">
                  <c:v>14.710839605412822</c:v>
                </c:pt>
              </c:numCache>
            </c:numRef>
          </c:val>
          <c:smooth val="0"/>
          <c:extLst xmlns:c16r2="http://schemas.microsoft.com/office/drawing/2015/06/chart">
            <c:ext xmlns:c16="http://schemas.microsoft.com/office/drawing/2014/chart" uri="{C3380CC4-5D6E-409C-BE32-E72D297353CC}">
              <c16:uniqueId val="{00000003-F228-2D44-94C6-EB7B4E8B0B88}"/>
            </c:ext>
          </c:extLst>
        </c:ser>
        <c:dLbls>
          <c:showLegendKey val="0"/>
          <c:showVal val="0"/>
          <c:showCatName val="0"/>
          <c:showSerName val="0"/>
          <c:showPercent val="0"/>
          <c:showBubbleSize val="0"/>
        </c:dLbls>
        <c:marker val="1"/>
        <c:smooth val="0"/>
        <c:axId val="133270528"/>
        <c:axId val="133285376"/>
      </c:lineChart>
      <c:catAx>
        <c:axId val="133270528"/>
        <c:scaling>
          <c:orientation val="minMax"/>
        </c:scaling>
        <c:delete val="0"/>
        <c:axPos val="b"/>
        <c:majorGridlines>
          <c:spPr>
            <a:ln w="635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de-DE" dirty="0"/>
                  <a:t>#</a:t>
                </a:r>
                <a:r>
                  <a:rPr lang="de-DE" baseline="0" dirty="0"/>
                  <a:t> </a:t>
                </a:r>
                <a:r>
                  <a:rPr lang="de-DE" baseline="0" dirty="0" err="1"/>
                  <a:t>of</a:t>
                </a:r>
                <a:r>
                  <a:rPr lang="de-DE" baseline="0" dirty="0"/>
                  <a:t> </a:t>
                </a:r>
                <a:r>
                  <a:rPr lang="de-DE" baseline="0" dirty="0" err="1"/>
                  <a:t>worker</a:t>
                </a:r>
                <a:r>
                  <a:rPr lang="de-DE" baseline="0" dirty="0"/>
                  <a:t> </a:t>
                </a:r>
                <a:r>
                  <a:rPr lang="de-DE" baseline="0" dirty="0" err="1"/>
                  <a:t>threads</a:t>
                </a:r>
                <a:endParaRPr lang="de-DE" dirty="0"/>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285376"/>
        <c:crosses val="autoZero"/>
        <c:auto val="1"/>
        <c:lblAlgn val="ctr"/>
        <c:lblOffset val="100"/>
        <c:noMultiLvlLbl val="0"/>
      </c:catAx>
      <c:valAx>
        <c:axId val="13328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de-DE" dirty="0"/>
                  <a:t>Speed-</a:t>
                </a:r>
                <a:r>
                  <a:rPr lang="de-DE" dirty="0" err="1"/>
                  <a:t>up</a:t>
                </a:r>
                <a:endParaRPr lang="de-DE"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2705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Tabelle2!$A$2</c:f>
              <c:strCache>
                <c:ptCount val="1"/>
                <c:pt idx="0">
                  <c:v>botsalgn Mem 0.1 %</c:v>
                </c:pt>
              </c:strCache>
            </c:strRef>
          </c:tx>
          <c:val>
            <c:numRef>
              <c:f>Tabelle2!$B$2:$AE$2</c:f>
              <c:numCache>
                <c:formatCode>General</c:formatCode>
                <c:ptCount val="30"/>
                <c:pt idx="0">
                  <c:v>1</c:v>
                </c:pt>
                <c:pt idx="1">
                  <c:v>2.001962122504692</c:v>
                </c:pt>
                <c:pt idx="2">
                  <c:v>2.9924764090793166</c:v>
                </c:pt>
                <c:pt idx="3">
                  <c:v>3.9761097932904099</c:v>
                </c:pt>
                <c:pt idx="4">
                  <c:v>4.8757531685019737</c:v>
                </c:pt>
                <c:pt idx="5">
                  <c:v>5.8057892132607618</c:v>
                </c:pt>
                <c:pt idx="6">
                  <c:v>6.7511507479861912</c:v>
                </c:pt>
                <c:pt idx="7">
                  <c:v>7.6991469816272966</c:v>
                </c:pt>
                <c:pt idx="8">
                  <c:v>8.5148766328011618</c:v>
                </c:pt>
                <c:pt idx="9">
                  <c:v>9.3605903470283209</c:v>
                </c:pt>
                <c:pt idx="10">
                  <c:v>10.234191016136066</c:v>
                </c:pt>
                <c:pt idx="11">
                  <c:v>10.981282171268132</c:v>
                </c:pt>
                <c:pt idx="12">
                  <c:v>11.007035647279549</c:v>
                </c:pt>
                <c:pt idx="13">
                  <c:v>11.079792256846082</c:v>
                </c:pt>
                <c:pt idx="14">
                  <c:v>11.196087786259541</c:v>
                </c:pt>
                <c:pt idx="15">
                  <c:v>11.353168843734881</c:v>
                </c:pt>
                <c:pt idx="16">
                  <c:v>11.543039842597148</c:v>
                </c:pt>
                <c:pt idx="17">
                  <c:v>11.780622489959839</c:v>
                </c:pt>
                <c:pt idx="18">
                  <c:v>12.059095580678315</c:v>
                </c:pt>
                <c:pt idx="19">
                  <c:v>12.260710553814002</c:v>
                </c:pt>
                <c:pt idx="20">
                  <c:v>12.462559745087626</c:v>
                </c:pt>
                <c:pt idx="21">
                  <c:v>12.698593073593074</c:v>
                </c:pt>
                <c:pt idx="22">
                  <c:v>12.901044529961517</c:v>
                </c:pt>
                <c:pt idx="23">
                  <c:v>13.080824972129321</c:v>
                </c:pt>
                <c:pt idx="24">
                  <c:v>13.073537604456824</c:v>
                </c:pt>
                <c:pt idx="25">
                  <c:v>13.088120468488567</c:v>
                </c:pt>
                <c:pt idx="26">
                  <c:v>13.080824972129321</c:v>
                </c:pt>
                <c:pt idx="27">
                  <c:v>13.080824972129321</c:v>
                </c:pt>
                <c:pt idx="28">
                  <c:v>13.080824972129321</c:v>
                </c:pt>
                <c:pt idx="29">
                  <c:v>13.088120468488567</c:v>
                </c:pt>
              </c:numCache>
            </c:numRef>
          </c:val>
          <c:smooth val="0"/>
        </c:ser>
        <c:ser>
          <c:idx val="1"/>
          <c:order val="1"/>
          <c:tx>
            <c:strRef>
              <c:f>Tabelle2!$A$3</c:f>
              <c:strCache>
                <c:ptCount val="1"/>
                <c:pt idx="0">
                  <c:v>smithwa Mem 0.1 %</c:v>
                </c:pt>
              </c:strCache>
            </c:strRef>
          </c:tx>
          <c:val>
            <c:numRef>
              <c:f>Tabelle2!$B$3:$AE$3</c:f>
              <c:numCache>
                <c:formatCode>General</c:formatCode>
                <c:ptCount val="30"/>
                <c:pt idx="0">
                  <c:v>1</c:v>
                </c:pt>
                <c:pt idx="1">
                  <c:v>2.0821568293927539</c:v>
                </c:pt>
                <c:pt idx="2">
                  <c:v>3.090381216864428</c:v>
                </c:pt>
                <c:pt idx="3">
                  <c:v>3.919628562279859</c:v>
                </c:pt>
                <c:pt idx="4">
                  <c:v>5.029170090386196</c:v>
                </c:pt>
                <c:pt idx="5">
                  <c:v>5.6022883295194505</c:v>
                </c:pt>
                <c:pt idx="6">
                  <c:v>6.9908623643632213</c:v>
                </c:pt>
                <c:pt idx="7">
                  <c:v>7.0391029327199544</c:v>
                </c:pt>
                <c:pt idx="8">
                  <c:v>5.2000849617672049</c:v>
                </c:pt>
                <c:pt idx="9">
                  <c:v>7.8467948717948719</c:v>
                </c:pt>
                <c:pt idx="10">
                  <c:v>10.561691113028473</c:v>
                </c:pt>
                <c:pt idx="11">
                  <c:v>5.1934662706830714</c:v>
                </c:pt>
                <c:pt idx="12">
                  <c:v>11.077828054298642</c:v>
                </c:pt>
                <c:pt idx="13">
                  <c:v>8.8446531791907521</c:v>
                </c:pt>
                <c:pt idx="14">
                  <c:v>5.145439260193359</c:v>
                </c:pt>
                <c:pt idx="15">
                  <c:v>4.6792813455657489</c:v>
                </c:pt>
                <c:pt idx="16">
                  <c:v>12.107814045499506</c:v>
                </c:pt>
                <c:pt idx="17">
                  <c:v>5.2356715141146282</c:v>
                </c:pt>
                <c:pt idx="18">
                  <c:v>12.926082365364309</c:v>
                </c:pt>
                <c:pt idx="19">
                  <c:v>4.7445736434108525</c:v>
                </c:pt>
                <c:pt idx="20">
                  <c:v>5.2991341991341994</c:v>
                </c:pt>
                <c:pt idx="21">
                  <c:v>9.503881987577639</c:v>
                </c:pt>
                <c:pt idx="22">
                  <c:v>14.102534562211982</c:v>
                </c:pt>
                <c:pt idx="23">
                  <c:v>4.8117138364779874</c:v>
                </c:pt>
                <c:pt idx="24">
                  <c:v>4.6792813455657489</c:v>
                </c:pt>
                <c:pt idx="25">
                  <c:v>11.20970695970696</c:v>
                </c:pt>
                <c:pt idx="26">
                  <c:v>5.7442515251055841</c:v>
                </c:pt>
                <c:pt idx="27">
                  <c:v>4.9140907266158171</c:v>
                </c:pt>
                <c:pt idx="28">
                  <c:v>14.02176403207331</c:v>
                </c:pt>
                <c:pt idx="29">
                  <c:v>4.7835091832747167</c:v>
                </c:pt>
              </c:numCache>
            </c:numRef>
          </c:val>
          <c:smooth val="0"/>
        </c:ser>
        <c:ser>
          <c:idx val="2"/>
          <c:order val="2"/>
          <c:tx>
            <c:strRef>
              <c:f>Tabelle2!$A$4</c:f>
              <c:strCache>
                <c:ptCount val="1"/>
                <c:pt idx="0">
                  <c:v>kdtree Mem 0.5 %</c:v>
                </c:pt>
              </c:strCache>
            </c:strRef>
          </c:tx>
          <c:val>
            <c:numRef>
              <c:f>Tabelle2!$B$4:$AE$4</c:f>
              <c:numCache>
                <c:formatCode>General</c:formatCode>
                <c:ptCount val="30"/>
                <c:pt idx="0">
                  <c:v>1</c:v>
                </c:pt>
                <c:pt idx="1">
                  <c:v>1.9830089589125734</c:v>
                </c:pt>
                <c:pt idx="2">
                  <c:v>1.9953372707491452</c:v>
                </c:pt>
                <c:pt idx="3">
                  <c:v>3.6327108092812677</c:v>
                </c:pt>
                <c:pt idx="4">
                  <c:v>3.6082068577852726</c:v>
                </c:pt>
                <c:pt idx="5">
                  <c:v>3.5269230769230768</c:v>
                </c:pt>
                <c:pt idx="6">
                  <c:v>5.0904044409199045</c:v>
                </c:pt>
                <c:pt idx="7">
                  <c:v>5.0984908657664816</c:v>
                </c:pt>
                <c:pt idx="8">
                  <c:v>5.4306260575296106</c:v>
                </c:pt>
                <c:pt idx="9">
                  <c:v>6.1721153846153847</c:v>
                </c:pt>
                <c:pt idx="10">
                  <c:v>6.1780558229066411</c:v>
                </c:pt>
                <c:pt idx="11">
                  <c:v>6.6725571725571724</c:v>
                </c:pt>
                <c:pt idx="12">
                  <c:v>6.3998005982053838</c:v>
                </c:pt>
                <c:pt idx="13">
                  <c:v>6.1899710703953712</c:v>
                </c:pt>
                <c:pt idx="14">
                  <c:v>7.3866513233601845</c:v>
                </c:pt>
                <c:pt idx="15">
                  <c:v>8.3472041612483743</c:v>
                </c:pt>
                <c:pt idx="16">
                  <c:v>8.3255512321660188</c:v>
                </c:pt>
                <c:pt idx="17">
                  <c:v>8.5700934579439245</c:v>
                </c:pt>
                <c:pt idx="18">
                  <c:v>8.8905817174515231</c:v>
                </c:pt>
                <c:pt idx="19">
                  <c:v>8.7571623465211452</c:v>
                </c:pt>
                <c:pt idx="20">
                  <c:v>8.7811217510259922</c:v>
                </c:pt>
                <c:pt idx="21">
                  <c:v>8.7214673913043477</c:v>
                </c:pt>
                <c:pt idx="22">
                  <c:v>8.7333333333333325</c:v>
                </c:pt>
                <c:pt idx="23">
                  <c:v>9.0408450704225345</c:v>
                </c:pt>
                <c:pt idx="24">
                  <c:v>10.014040561622465</c:v>
                </c:pt>
                <c:pt idx="25">
                  <c:v>10.303370786516854</c:v>
                </c:pt>
                <c:pt idx="26">
                  <c:v>10.454397394136809</c:v>
                </c:pt>
                <c:pt idx="27">
                  <c:v>10.205087440381558</c:v>
                </c:pt>
                <c:pt idx="28">
                  <c:v>10.6099173553719</c:v>
                </c:pt>
                <c:pt idx="29">
                  <c:v>10.454397394136809</c:v>
                </c:pt>
              </c:numCache>
            </c:numRef>
          </c:val>
          <c:smooth val="0"/>
        </c:ser>
        <c:ser>
          <c:idx val="3"/>
          <c:order val="3"/>
          <c:tx>
            <c:strRef>
              <c:f>Tabelle2!$A$5</c:f>
              <c:strCache>
                <c:ptCount val="1"/>
                <c:pt idx="0">
                  <c:v>nab Mem 1.3%</c:v>
                </c:pt>
              </c:strCache>
            </c:strRef>
          </c:tx>
          <c:val>
            <c:numRef>
              <c:f>Tabelle2!$B$5:$AE$5</c:f>
              <c:numCache>
                <c:formatCode>General</c:formatCode>
                <c:ptCount val="30"/>
                <c:pt idx="0">
                  <c:v>1</c:v>
                </c:pt>
                <c:pt idx="1">
                  <c:v>1.6902851289055831</c:v>
                </c:pt>
                <c:pt idx="2">
                  <c:v>2.9298609055933702</c:v>
                </c:pt>
                <c:pt idx="3">
                  <c:v>3.2427120864723222</c:v>
                </c:pt>
                <c:pt idx="4">
                  <c:v>4.1155684888796511</c:v>
                </c:pt>
                <c:pt idx="5">
                  <c:v>4.698623635500712</c:v>
                </c:pt>
                <c:pt idx="6">
                  <c:v>5.493895671476138</c:v>
                </c:pt>
                <c:pt idx="7">
                  <c:v>6.2421185372005041</c:v>
                </c:pt>
                <c:pt idx="8">
                  <c:v>6.9546891464699687</c:v>
                </c:pt>
                <c:pt idx="9">
                  <c:v>7.6566125290023201</c:v>
                </c:pt>
                <c:pt idx="10">
                  <c:v>8.400509121764955</c:v>
                </c:pt>
                <c:pt idx="11">
                  <c:v>8.9552238805970141</c:v>
                </c:pt>
                <c:pt idx="12">
                  <c:v>8.9068825910931171</c:v>
                </c:pt>
                <c:pt idx="13">
                  <c:v>9.0287277701778379</c:v>
                </c:pt>
                <c:pt idx="14">
                  <c:v>9.2523364485981308</c:v>
                </c:pt>
                <c:pt idx="15">
                  <c:v>9.4646271510516247</c:v>
                </c:pt>
                <c:pt idx="16">
                  <c:v>9.7488921713441652</c:v>
                </c:pt>
                <c:pt idx="17">
                  <c:v>10.05586592178771</c:v>
                </c:pt>
                <c:pt idx="18">
                  <c:v>10.388247639034628</c:v>
                </c:pt>
                <c:pt idx="19">
                  <c:v>10.708491076257436</c:v>
                </c:pt>
                <c:pt idx="20">
                  <c:v>11.006114508060033</c:v>
                </c:pt>
                <c:pt idx="21">
                  <c:v>11.301369863013699</c:v>
                </c:pt>
                <c:pt idx="22">
                  <c:v>11.626541397533764</c:v>
                </c:pt>
                <c:pt idx="23">
                  <c:v>11.913357400722022</c:v>
                </c:pt>
                <c:pt idx="24">
                  <c:v>11.585722644821534</c:v>
                </c:pt>
                <c:pt idx="25">
                  <c:v>11.545189504373178</c:v>
                </c:pt>
                <c:pt idx="26">
                  <c:v>11.53174140943506</c:v>
                </c:pt>
                <c:pt idx="27">
                  <c:v>11.585722644821534</c:v>
                </c:pt>
                <c:pt idx="28">
                  <c:v>11.572180011689071</c:v>
                </c:pt>
                <c:pt idx="29">
                  <c:v>11.606096131301289</c:v>
                </c:pt>
              </c:numCache>
            </c:numRef>
          </c:val>
          <c:smooth val="0"/>
        </c:ser>
        <c:ser>
          <c:idx val="4"/>
          <c:order val="4"/>
          <c:tx>
            <c:strRef>
              <c:f>Tabelle2!$A$6</c:f>
              <c:strCache>
                <c:ptCount val="1"/>
                <c:pt idx="0">
                  <c:v>imagick Mem 5.2 %</c:v>
                </c:pt>
              </c:strCache>
            </c:strRef>
          </c:tx>
          <c:val>
            <c:numRef>
              <c:f>Tabelle2!$B$6:$AE$6</c:f>
              <c:numCache>
                <c:formatCode>General</c:formatCode>
                <c:ptCount val="30"/>
                <c:pt idx="0">
                  <c:v>1</c:v>
                </c:pt>
                <c:pt idx="1">
                  <c:v>1.9830778570344514</c:v>
                </c:pt>
                <c:pt idx="2">
                  <c:v>2.9422427381220446</c:v>
                </c:pt>
                <c:pt idx="3">
                  <c:v>3.8917349218168278</c:v>
                </c:pt>
                <c:pt idx="4">
                  <c:v>4.7845111680703036</c:v>
                </c:pt>
                <c:pt idx="5">
                  <c:v>5.6613951473136916</c:v>
                </c:pt>
                <c:pt idx="6">
                  <c:v>6.5909205548549812</c:v>
                </c:pt>
                <c:pt idx="7">
                  <c:v>7.50948275862069</c:v>
                </c:pt>
                <c:pt idx="8">
                  <c:v>8.3199617956064955</c:v>
                </c:pt>
                <c:pt idx="9">
                  <c:v>9.1694736842105264</c:v>
                </c:pt>
                <c:pt idx="10">
                  <c:v>9.9026146267525572</c:v>
                </c:pt>
                <c:pt idx="11">
                  <c:v>10.507840772014475</c:v>
                </c:pt>
                <c:pt idx="12">
                  <c:v>10.593027969193352</c:v>
                </c:pt>
                <c:pt idx="13">
                  <c:v>10.601622718052738</c:v>
                </c:pt>
                <c:pt idx="14">
                  <c:v>10.714637146371464</c:v>
                </c:pt>
                <c:pt idx="15">
                  <c:v>10.816639072847682</c:v>
                </c:pt>
                <c:pt idx="16">
                  <c:v>11.012642225031605</c:v>
                </c:pt>
                <c:pt idx="17">
                  <c:v>11.182284980744544</c:v>
                </c:pt>
                <c:pt idx="18">
                  <c:v>11.332610581092801</c:v>
                </c:pt>
                <c:pt idx="19">
                  <c:v>11.481985940246046</c:v>
                </c:pt>
                <c:pt idx="20">
                  <c:v>11.661311914323962</c:v>
                </c:pt>
                <c:pt idx="21">
                  <c:v>11.782236248872858</c:v>
                </c:pt>
                <c:pt idx="22">
                  <c:v>11.976626947754355</c:v>
                </c:pt>
                <c:pt idx="23">
                  <c:v>12.132311977715878</c:v>
                </c:pt>
                <c:pt idx="24">
                  <c:v>12.126682134570766</c:v>
                </c:pt>
                <c:pt idx="25">
                  <c:v>12.026231017027152</c:v>
                </c:pt>
                <c:pt idx="26">
                  <c:v>12.065096952908588</c:v>
                </c:pt>
                <c:pt idx="27">
                  <c:v>12.020699172033119</c:v>
                </c:pt>
                <c:pt idx="28">
                  <c:v>12.026231017027152</c:v>
                </c:pt>
                <c:pt idx="29">
                  <c:v>12.031767955801104</c:v>
                </c:pt>
              </c:numCache>
            </c:numRef>
          </c:val>
          <c:smooth val="0"/>
        </c:ser>
        <c:ser>
          <c:idx val="5"/>
          <c:order val="5"/>
          <c:tx>
            <c:strRef>
              <c:f>Tabelle2!$A$7</c:f>
              <c:strCache>
                <c:ptCount val="1"/>
                <c:pt idx="0">
                  <c:v>fma3d Mem 16 %</c:v>
                </c:pt>
              </c:strCache>
            </c:strRef>
          </c:tx>
          <c:val>
            <c:numRef>
              <c:f>Tabelle2!$B$7:$AE$7</c:f>
              <c:numCache>
                <c:formatCode>General</c:formatCode>
                <c:ptCount val="30"/>
                <c:pt idx="0">
                  <c:v>1</c:v>
                </c:pt>
                <c:pt idx="1">
                  <c:v>1.5199891461649784</c:v>
                </c:pt>
                <c:pt idx="2">
                  <c:v>2.1850214536471202</c:v>
                </c:pt>
                <c:pt idx="3">
                  <c:v>2.8041047889204069</c:v>
                </c:pt>
                <c:pt idx="4">
                  <c:v>3.3684105031068352</c:v>
                </c:pt>
                <c:pt idx="5">
                  <c:v>3.8508249312557288</c:v>
                </c:pt>
                <c:pt idx="6">
                  <c:v>4.3649350649350653</c:v>
                </c:pt>
                <c:pt idx="7">
                  <c:v>4.8345799769850402</c:v>
                </c:pt>
                <c:pt idx="8">
                  <c:v>5.228686994399502</c:v>
                </c:pt>
                <c:pt idx="9">
                  <c:v>5.4632639791937585</c:v>
                </c:pt>
                <c:pt idx="10">
                  <c:v>5.6869712351945854</c:v>
                </c:pt>
                <c:pt idx="11">
                  <c:v>6.1131320480174605</c:v>
                </c:pt>
                <c:pt idx="12">
                  <c:v>6.2102734663710271</c:v>
                </c:pt>
                <c:pt idx="13">
                  <c:v>6.4684372594303312</c:v>
                </c:pt>
                <c:pt idx="14">
                  <c:v>6.5440031152647977</c:v>
                </c:pt>
                <c:pt idx="15">
                  <c:v>6.8146796431467962</c:v>
                </c:pt>
                <c:pt idx="16">
                  <c:v>7.0461215932914047</c:v>
                </c:pt>
                <c:pt idx="17">
                  <c:v>7.3577057793345011</c:v>
                </c:pt>
                <c:pt idx="18">
                  <c:v>7.5903342366756998</c:v>
                </c:pt>
                <c:pt idx="19">
                  <c:v>7.7657116451016632</c:v>
                </c:pt>
                <c:pt idx="20">
                  <c:v>7.8601496725912066</c:v>
                </c:pt>
                <c:pt idx="21">
                  <c:v>8.0599520383693051</c:v>
                </c:pt>
                <c:pt idx="22">
                  <c:v>8.1340755082284613</c:v>
                </c:pt>
                <c:pt idx="23">
                  <c:v>8.4489693313222727</c:v>
                </c:pt>
                <c:pt idx="24">
                  <c:v>7.8090148698884763</c:v>
                </c:pt>
                <c:pt idx="25">
                  <c:v>7.8675093632958806</c:v>
                </c:pt>
                <c:pt idx="26">
                  <c:v>7.7909133055169217</c:v>
                </c:pt>
                <c:pt idx="27">
                  <c:v>7.7764923646459971</c:v>
                </c:pt>
                <c:pt idx="28">
                  <c:v>7.8344988344988344</c:v>
                </c:pt>
                <c:pt idx="29">
                  <c:v>7.7371086556169431</c:v>
                </c:pt>
              </c:numCache>
            </c:numRef>
          </c:val>
          <c:smooth val="0"/>
        </c:ser>
        <c:ser>
          <c:idx val="6"/>
          <c:order val="6"/>
          <c:tx>
            <c:strRef>
              <c:f>Tabelle2!$A$8</c:f>
              <c:strCache>
                <c:ptCount val="1"/>
                <c:pt idx="0">
                  <c:v>swim Mem 19.7 %</c:v>
                </c:pt>
              </c:strCache>
            </c:strRef>
          </c:tx>
          <c:val>
            <c:numRef>
              <c:f>Tabelle2!$B$8:$AE$8</c:f>
              <c:numCache>
                <c:formatCode>General</c:formatCode>
                <c:ptCount val="30"/>
                <c:pt idx="0">
                  <c:v>1</c:v>
                </c:pt>
                <c:pt idx="1">
                  <c:v>1.3195605610447039</c:v>
                </c:pt>
                <c:pt idx="2">
                  <c:v>1.925589836660617</c:v>
                </c:pt>
                <c:pt idx="3">
                  <c:v>2.6864537909691939</c:v>
                </c:pt>
                <c:pt idx="4">
                  <c:v>3.4585295182904745</c:v>
                </c:pt>
                <c:pt idx="5">
                  <c:v>3.9787499999999998</c:v>
                </c:pt>
                <c:pt idx="6">
                  <c:v>4.6535087719298245</c:v>
                </c:pt>
                <c:pt idx="7">
                  <c:v>5.2323287671232874</c:v>
                </c:pt>
                <c:pt idx="8">
                  <c:v>5.0941584422512669</c:v>
                </c:pt>
                <c:pt idx="9">
                  <c:v>5.2961730449251245</c:v>
                </c:pt>
                <c:pt idx="10">
                  <c:v>5.2151829601310755</c:v>
                </c:pt>
                <c:pt idx="11">
                  <c:v>5.7351351351351347</c:v>
                </c:pt>
                <c:pt idx="12">
                  <c:v>5.4989922257414339</c:v>
                </c:pt>
                <c:pt idx="13">
                  <c:v>5.502160760587727</c:v>
                </c:pt>
                <c:pt idx="14">
                  <c:v>5.5809468147282288</c:v>
                </c:pt>
                <c:pt idx="15">
                  <c:v>5.7265367316341829</c:v>
                </c:pt>
                <c:pt idx="16">
                  <c:v>5.8439412484700126</c:v>
                </c:pt>
                <c:pt idx="17">
                  <c:v>6.047498416719443</c:v>
                </c:pt>
                <c:pt idx="18">
                  <c:v>6.2087126137841349</c:v>
                </c:pt>
                <c:pt idx="19">
                  <c:v>6.3659999999999997</c:v>
                </c:pt>
                <c:pt idx="20">
                  <c:v>6.4738983050847461</c:v>
                </c:pt>
                <c:pt idx="21">
                  <c:v>6.6404728789986089</c:v>
                </c:pt>
                <c:pt idx="22">
                  <c:v>6.7270165551250436</c:v>
                </c:pt>
                <c:pt idx="23">
                  <c:v>7.0602587800369685</c:v>
                </c:pt>
                <c:pt idx="24">
                  <c:v>6.8846431146359048</c:v>
                </c:pt>
                <c:pt idx="25">
                  <c:v>6.7246478873239433</c:v>
                </c:pt>
                <c:pt idx="26">
                  <c:v>6.6266481609993058</c:v>
                </c:pt>
                <c:pt idx="27">
                  <c:v>6.4892966360856272</c:v>
                </c:pt>
                <c:pt idx="28">
                  <c:v>6.493709622577355</c:v>
                </c:pt>
                <c:pt idx="29">
                  <c:v>6.5114217524718718</c:v>
                </c:pt>
              </c:numCache>
            </c:numRef>
          </c:val>
          <c:smooth val="0"/>
        </c:ser>
        <c:ser>
          <c:idx val="7"/>
          <c:order val="7"/>
          <c:tx>
            <c:strRef>
              <c:f>Tabelle2!$A$9</c:f>
              <c:strCache>
                <c:ptCount val="1"/>
                <c:pt idx="0">
                  <c:v>botsspar Mem 21.5 %</c:v>
                </c:pt>
              </c:strCache>
            </c:strRef>
          </c:tx>
          <c:val>
            <c:numRef>
              <c:f>Tabelle2!$B$9:$AE$9</c:f>
              <c:numCache>
                <c:formatCode>General</c:formatCode>
                <c:ptCount val="30"/>
                <c:pt idx="0">
                  <c:v>1</c:v>
                </c:pt>
                <c:pt idx="1">
                  <c:v>1.9688219292739066</c:v>
                </c:pt>
                <c:pt idx="2">
                  <c:v>2.91090027843663</c:v>
                </c:pt>
                <c:pt idx="3">
                  <c:v>3.8746739876458478</c:v>
                </c:pt>
                <c:pt idx="4">
                  <c:v>4.744033613445378</c:v>
                </c:pt>
                <c:pt idx="5">
                  <c:v>5.6567134268537078</c:v>
                </c:pt>
                <c:pt idx="6">
                  <c:v>6.5659455687369155</c:v>
                </c:pt>
                <c:pt idx="7">
                  <c:v>8.113538373095718</c:v>
                </c:pt>
                <c:pt idx="8">
                  <c:v>8.2898678414096914</c:v>
                </c:pt>
                <c:pt idx="9">
                  <c:v>9.1172480620155039</c:v>
                </c:pt>
                <c:pt idx="10">
                  <c:v>9.8146731571627264</c:v>
                </c:pt>
                <c:pt idx="11">
                  <c:v>10.335774441596485</c:v>
                </c:pt>
                <c:pt idx="12">
                  <c:v>10.358532110091742</c:v>
                </c:pt>
                <c:pt idx="13">
                  <c:v>10.32821075740944</c:v>
                </c:pt>
                <c:pt idx="14">
                  <c:v>10.377573529411764</c:v>
                </c:pt>
                <c:pt idx="15">
                  <c:v>10.362334801762115</c:v>
                </c:pt>
                <c:pt idx="16">
                  <c:v>10.438979289940828</c:v>
                </c:pt>
                <c:pt idx="17">
                  <c:v>10.477728285077951</c:v>
                </c:pt>
                <c:pt idx="18">
                  <c:v>10.489409141583055</c:v>
                </c:pt>
                <c:pt idx="19">
                  <c:v>10.415867158671587</c:v>
                </c:pt>
                <c:pt idx="20">
                  <c:v>10.324433065106073</c:v>
                </c:pt>
                <c:pt idx="21">
                  <c:v>10.197615606936417</c:v>
                </c:pt>
                <c:pt idx="22">
                  <c:v>9.9777306468716862</c:v>
                </c:pt>
                <c:pt idx="23">
                  <c:v>9.736805795101759</c:v>
                </c:pt>
                <c:pt idx="24">
                  <c:v>9.6999999999999993</c:v>
                </c:pt>
                <c:pt idx="25">
                  <c:v>9.6866849691146193</c:v>
                </c:pt>
                <c:pt idx="26">
                  <c:v>9.6866849691146193</c:v>
                </c:pt>
                <c:pt idx="27">
                  <c:v>9.6502564102564108</c:v>
                </c:pt>
                <c:pt idx="28">
                  <c:v>9.630501535312181</c:v>
                </c:pt>
                <c:pt idx="29">
                  <c:v>9.6141008174386915</c:v>
                </c:pt>
              </c:numCache>
            </c:numRef>
          </c:val>
          <c:smooth val="0"/>
        </c:ser>
        <c:ser>
          <c:idx val="8"/>
          <c:order val="8"/>
          <c:tx>
            <c:strRef>
              <c:f>Tabelle2!$A$10</c:f>
              <c:strCache>
                <c:ptCount val="1"/>
                <c:pt idx="0">
                  <c:v>bt331 Mem 34 %</c:v>
                </c:pt>
              </c:strCache>
            </c:strRef>
          </c:tx>
          <c:val>
            <c:numRef>
              <c:f>Tabelle2!$B$10:$AE$10</c:f>
              <c:numCache>
                <c:formatCode>General</c:formatCode>
                <c:ptCount val="30"/>
                <c:pt idx="0">
                  <c:v>1</c:v>
                </c:pt>
                <c:pt idx="1">
                  <c:v>1.8868230547094427</c:v>
                </c:pt>
                <c:pt idx="2">
                  <c:v>2.7703432653772433</c:v>
                </c:pt>
                <c:pt idx="3">
                  <c:v>3.7612964277265202</c:v>
                </c:pt>
                <c:pt idx="4">
                  <c:v>4.5499379948488032</c:v>
                </c:pt>
                <c:pt idx="5">
                  <c:v>5.4629481159088309</c:v>
                </c:pt>
                <c:pt idx="6">
                  <c:v>6.3655411717603094</c:v>
                </c:pt>
                <c:pt idx="7">
                  <c:v>7.1832831325301205</c:v>
                </c:pt>
                <c:pt idx="8">
                  <c:v>7.8630069238377844</c:v>
                </c:pt>
                <c:pt idx="9">
                  <c:v>8.5333214062080689</c:v>
                </c:pt>
                <c:pt idx="10">
                  <c:v>8.7742825607064017</c:v>
                </c:pt>
                <c:pt idx="11">
                  <c:v>9.3725682845352729</c:v>
                </c:pt>
                <c:pt idx="12">
                  <c:v>9.0886051829268286</c:v>
                </c:pt>
                <c:pt idx="13">
                  <c:v>9.047230652503794</c:v>
                </c:pt>
                <c:pt idx="14">
                  <c:v>9.5032875074716081</c:v>
                </c:pt>
                <c:pt idx="15">
                  <c:v>9.6221504942505547</c:v>
                </c:pt>
                <c:pt idx="16">
                  <c:v>10.039360134708483</c:v>
                </c:pt>
                <c:pt idx="17">
                  <c:v>10.187313114053824</c:v>
                </c:pt>
                <c:pt idx="18">
                  <c:v>10.496698943661972</c:v>
                </c:pt>
                <c:pt idx="19">
                  <c:v>10.699192462987886</c:v>
                </c:pt>
                <c:pt idx="20">
                  <c:v>10.917143511100939</c:v>
                </c:pt>
                <c:pt idx="21">
                  <c:v>11.082016728624536</c:v>
                </c:pt>
                <c:pt idx="22">
                  <c:v>11.386249701599427</c:v>
                </c:pt>
                <c:pt idx="23">
                  <c:v>11.529369108049311</c:v>
                </c:pt>
                <c:pt idx="24">
                  <c:v>11.236042402826856</c:v>
                </c:pt>
                <c:pt idx="25">
                  <c:v>11.151975683890578</c:v>
                </c:pt>
                <c:pt idx="26">
                  <c:v>11.141555711282411</c:v>
                </c:pt>
                <c:pt idx="27">
                  <c:v>11.084592145015106</c:v>
                </c:pt>
                <c:pt idx="28">
                  <c:v>11.172874209416726</c:v>
                </c:pt>
                <c:pt idx="29">
                  <c:v>11.087168758716876</c:v>
                </c:pt>
              </c:numCache>
            </c:numRef>
          </c:val>
          <c:smooth val="0"/>
        </c:ser>
        <c:dLbls>
          <c:showLegendKey val="0"/>
          <c:showVal val="0"/>
          <c:showCatName val="0"/>
          <c:showSerName val="0"/>
          <c:showPercent val="0"/>
          <c:showBubbleSize val="0"/>
        </c:dLbls>
        <c:marker val="1"/>
        <c:smooth val="0"/>
        <c:axId val="189086336"/>
        <c:axId val="189096704"/>
      </c:lineChart>
      <c:catAx>
        <c:axId val="189086336"/>
        <c:scaling>
          <c:orientation val="minMax"/>
        </c:scaling>
        <c:delete val="0"/>
        <c:axPos val="b"/>
        <c:title>
          <c:tx>
            <c:rich>
              <a:bodyPr/>
              <a:lstStyle/>
              <a:p>
                <a:pPr>
                  <a:defRPr sz="1200"/>
                </a:pPr>
                <a:r>
                  <a:rPr lang="de-DE" sz="1200"/>
                  <a:t># Worker Threads</a:t>
                </a:r>
              </a:p>
            </c:rich>
          </c:tx>
          <c:layout/>
          <c:overlay val="0"/>
        </c:title>
        <c:majorTickMark val="out"/>
        <c:minorTickMark val="none"/>
        <c:tickLblPos val="nextTo"/>
        <c:txPr>
          <a:bodyPr/>
          <a:lstStyle/>
          <a:p>
            <a:pPr>
              <a:defRPr sz="1200"/>
            </a:pPr>
            <a:endParaRPr lang="en-US"/>
          </a:p>
        </c:txPr>
        <c:crossAx val="189096704"/>
        <c:crosses val="autoZero"/>
        <c:auto val="1"/>
        <c:lblAlgn val="ctr"/>
        <c:lblOffset val="100"/>
        <c:noMultiLvlLbl val="0"/>
      </c:catAx>
      <c:valAx>
        <c:axId val="189096704"/>
        <c:scaling>
          <c:orientation val="minMax"/>
        </c:scaling>
        <c:delete val="0"/>
        <c:axPos val="l"/>
        <c:majorGridlines/>
        <c:title>
          <c:tx>
            <c:rich>
              <a:bodyPr rot="-5400000" vert="horz"/>
              <a:lstStyle/>
              <a:p>
                <a:pPr>
                  <a:defRPr sz="1200"/>
                </a:pPr>
                <a:r>
                  <a:rPr lang="de-DE" sz="1200"/>
                  <a:t>Speed-up</a:t>
                </a:r>
              </a:p>
            </c:rich>
          </c:tx>
          <c:layout/>
          <c:overlay val="0"/>
        </c:title>
        <c:numFmt formatCode="General" sourceLinked="1"/>
        <c:majorTickMark val="out"/>
        <c:minorTickMark val="none"/>
        <c:tickLblPos val="nextTo"/>
        <c:txPr>
          <a:bodyPr/>
          <a:lstStyle/>
          <a:p>
            <a:pPr>
              <a:defRPr sz="1200"/>
            </a:pPr>
            <a:endParaRPr lang="en-US"/>
          </a:p>
        </c:txPr>
        <c:crossAx val="189086336"/>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12"/>
          <c:order val="0"/>
          <c:tx>
            <c:strRef>
              <c:f>'12'!$A$1</c:f>
              <c:strCache>
                <c:ptCount val="1"/>
                <c:pt idx="0">
                  <c:v>md Mem 0.0 %</c:v>
                </c:pt>
              </c:strCache>
            </c:strRef>
          </c:tx>
          <c:val>
            <c:numRef>
              <c:f>'12'!$B$1:$AE$1</c:f>
              <c:numCache>
                <c:formatCode>General</c:formatCode>
                <c:ptCount val="30"/>
                <c:pt idx="0">
                  <c:v>1</c:v>
                </c:pt>
                <c:pt idx="1">
                  <c:v>0.80041447473298266</c:v>
                </c:pt>
                <c:pt idx="2">
                  <c:v>0.90731398798319451</c:v>
                </c:pt>
                <c:pt idx="3">
                  <c:v>1.0647110796960593</c:v>
                </c:pt>
                <c:pt idx="4">
                  <c:v>1.3454512973962753</c:v>
                </c:pt>
                <c:pt idx="5">
                  <c:v>1.4304164094772327</c:v>
                </c:pt>
                <c:pt idx="6">
                  <c:v>1.7325741890959283</c:v>
                </c:pt>
                <c:pt idx="7">
                  <c:v>1.8959093769666457</c:v>
                </c:pt>
                <c:pt idx="8">
                  <c:v>1.9694057658364386</c:v>
                </c:pt>
                <c:pt idx="9">
                  <c:v>2.1566325434891547</c:v>
                </c:pt>
                <c:pt idx="10">
                  <c:v>2.271945701357466</c:v>
                </c:pt>
                <c:pt idx="11">
                  <c:v>2.4369843067464814</c:v>
                </c:pt>
                <c:pt idx="12">
                  <c:v>2.5678486191612682</c:v>
                </c:pt>
                <c:pt idx="13">
                  <c:v>2.6412414518674381</c:v>
                </c:pt>
                <c:pt idx="14">
                  <c:v>2.7372342358713428</c:v>
                </c:pt>
                <c:pt idx="15">
                  <c:v>2.8292637114951162</c:v>
                </c:pt>
                <c:pt idx="16">
                  <c:v>2.9385485758876317</c:v>
                </c:pt>
                <c:pt idx="17">
                  <c:v>3.0516612641815235</c:v>
                </c:pt>
                <c:pt idx="18">
                  <c:v>3.172159629356639</c:v>
                </c:pt>
                <c:pt idx="19">
                  <c:v>3.2899421207819155</c:v>
                </c:pt>
                <c:pt idx="20">
                  <c:v>3.3857046527309507</c:v>
                </c:pt>
                <c:pt idx="21">
                  <c:v>3.5030232558139534</c:v>
                </c:pt>
                <c:pt idx="22">
                  <c:v>3.5928443649373882</c:v>
                </c:pt>
                <c:pt idx="23">
                  <c:v>3.7096416697451051</c:v>
                </c:pt>
                <c:pt idx="24">
                  <c:v>3.8148664049639103</c:v>
                </c:pt>
                <c:pt idx="25">
                  <c:v>3.8802163833075736</c:v>
                </c:pt>
                <c:pt idx="26">
                  <c:v>3.9519874065328611</c:v>
                </c:pt>
                <c:pt idx="27">
                  <c:v>4.0066498204548475</c:v>
                </c:pt>
                <c:pt idx="28">
                  <c:v>4.0661357808071266</c:v>
                </c:pt>
                <c:pt idx="29">
                  <c:v>4.132510288065844</c:v>
                </c:pt>
              </c:numCache>
            </c:numRef>
          </c:val>
          <c:smooth val="0"/>
        </c:ser>
        <c:ser>
          <c:idx val="0"/>
          <c:order val="1"/>
          <c:tx>
            <c:strRef>
              <c:f>'12'!$A$2</c:f>
              <c:strCache>
                <c:ptCount val="1"/>
                <c:pt idx="0">
                  <c:v>botsalgn Mem 0.1 %</c:v>
                </c:pt>
              </c:strCache>
            </c:strRef>
          </c:tx>
          <c:val>
            <c:numRef>
              <c:f>'12'!$B$2:$AE$2</c:f>
              <c:numCache>
                <c:formatCode>General</c:formatCode>
                <c:ptCount val="30"/>
                <c:pt idx="0">
                  <c:v>1</c:v>
                </c:pt>
                <c:pt idx="1">
                  <c:v>2.001962122504692</c:v>
                </c:pt>
                <c:pt idx="2">
                  <c:v>2.9924764090793166</c:v>
                </c:pt>
                <c:pt idx="3">
                  <c:v>3.9761097932904099</c:v>
                </c:pt>
                <c:pt idx="4">
                  <c:v>4.8757531685019737</c:v>
                </c:pt>
                <c:pt idx="5">
                  <c:v>5.8057892132607618</c:v>
                </c:pt>
                <c:pt idx="6">
                  <c:v>6.7511507479861912</c:v>
                </c:pt>
                <c:pt idx="7">
                  <c:v>7.6991469816272966</c:v>
                </c:pt>
                <c:pt idx="8">
                  <c:v>8.5148766328011618</c:v>
                </c:pt>
                <c:pt idx="9">
                  <c:v>9.3605903470283209</c:v>
                </c:pt>
                <c:pt idx="10">
                  <c:v>10.234191016136066</c:v>
                </c:pt>
                <c:pt idx="11">
                  <c:v>10.981282171268132</c:v>
                </c:pt>
                <c:pt idx="12">
                  <c:v>11.007035647279549</c:v>
                </c:pt>
                <c:pt idx="13">
                  <c:v>11.079792256846082</c:v>
                </c:pt>
                <c:pt idx="14">
                  <c:v>11.196087786259541</c:v>
                </c:pt>
                <c:pt idx="15">
                  <c:v>11.353168843734881</c:v>
                </c:pt>
                <c:pt idx="16">
                  <c:v>11.543039842597148</c:v>
                </c:pt>
                <c:pt idx="17">
                  <c:v>11.780622489959839</c:v>
                </c:pt>
                <c:pt idx="18">
                  <c:v>12.059095580678315</c:v>
                </c:pt>
                <c:pt idx="19">
                  <c:v>12.260710553814002</c:v>
                </c:pt>
                <c:pt idx="20">
                  <c:v>12.462559745087626</c:v>
                </c:pt>
                <c:pt idx="21">
                  <c:v>12.698593073593074</c:v>
                </c:pt>
                <c:pt idx="22">
                  <c:v>12.901044529961517</c:v>
                </c:pt>
                <c:pt idx="23">
                  <c:v>13.080824972129321</c:v>
                </c:pt>
                <c:pt idx="24">
                  <c:v>13.073537604456824</c:v>
                </c:pt>
                <c:pt idx="25">
                  <c:v>13.088120468488567</c:v>
                </c:pt>
                <c:pt idx="26">
                  <c:v>13.080824972129321</c:v>
                </c:pt>
                <c:pt idx="27">
                  <c:v>13.080824972129321</c:v>
                </c:pt>
                <c:pt idx="28">
                  <c:v>13.080824972129321</c:v>
                </c:pt>
                <c:pt idx="29">
                  <c:v>13.088120468488567</c:v>
                </c:pt>
              </c:numCache>
            </c:numRef>
          </c:val>
          <c:smooth val="0"/>
        </c:ser>
        <c:ser>
          <c:idx val="1"/>
          <c:order val="2"/>
          <c:tx>
            <c:strRef>
              <c:f>'12'!$A$3</c:f>
              <c:strCache>
                <c:ptCount val="1"/>
                <c:pt idx="0">
                  <c:v>smithwa Mem 0.1 %</c:v>
                </c:pt>
              </c:strCache>
            </c:strRef>
          </c:tx>
          <c:val>
            <c:numRef>
              <c:f>'12'!$B$3:$AE$3</c:f>
              <c:numCache>
                <c:formatCode>General</c:formatCode>
                <c:ptCount val="30"/>
                <c:pt idx="0">
                  <c:v>1</c:v>
                </c:pt>
                <c:pt idx="1">
                  <c:v>2.0821568293927539</c:v>
                </c:pt>
                <c:pt idx="2">
                  <c:v>3.090381216864428</c:v>
                </c:pt>
                <c:pt idx="3">
                  <c:v>3.919628562279859</c:v>
                </c:pt>
                <c:pt idx="4">
                  <c:v>5.029170090386196</c:v>
                </c:pt>
                <c:pt idx="5">
                  <c:v>5.6022883295194505</c:v>
                </c:pt>
                <c:pt idx="6">
                  <c:v>6.9908623643632213</c:v>
                </c:pt>
                <c:pt idx="7">
                  <c:v>7.0391029327199544</c:v>
                </c:pt>
                <c:pt idx="8">
                  <c:v>5.2000849617672049</c:v>
                </c:pt>
                <c:pt idx="9">
                  <c:v>7.8467948717948719</c:v>
                </c:pt>
                <c:pt idx="10">
                  <c:v>10.561691113028473</c:v>
                </c:pt>
                <c:pt idx="11">
                  <c:v>5.1934662706830714</c:v>
                </c:pt>
                <c:pt idx="12">
                  <c:v>11.077828054298642</c:v>
                </c:pt>
                <c:pt idx="13">
                  <c:v>8.8446531791907521</c:v>
                </c:pt>
                <c:pt idx="14">
                  <c:v>5.145439260193359</c:v>
                </c:pt>
                <c:pt idx="15">
                  <c:v>4.6792813455657489</c:v>
                </c:pt>
                <c:pt idx="16">
                  <c:v>12.107814045499506</c:v>
                </c:pt>
                <c:pt idx="17">
                  <c:v>5.2356715141146282</c:v>
                </c:pt>
                <c:pt idx="18">
                  <c:v>12.926082365364309</c:v>
                </c:pt>
                <c:pt idx="19">
                  <c:v>4.7445736434108525</c:v>
                </c:pt>
                <c:pt idx="20">
                  <c:v>5.2991341991341994</c:v>
                </c:pt>
                <c:pt idx="21">
                  <c:v>9.503881987577639</c:v>
                </c:pt>
                <c:pt idx="22">
                  <c:v>14.102534562211982</c:v>
                </c:pt>
                <c:pt idx="23">
                  <c:v>4.8117138364779874</c:v>
                </c:pt>
                <c:pt idx="24">
                  <c:v>4.6792813455657489</c:v>
                </c:pt>
                <c:pt idx="25">
                  <c:v>11.20970695970696</c:v>
                </c:pt>
                <c:pt idx="26">
                  <c:v>5.7442515251055841</c:v>
                </c:pt>
                <c:pt idx="27">
                  <c:v>4.9140907266158171</c:v>
                </c:pt>
                <c:pt idx="28">
                  <c:v>14.02176403207331</c:v>
                </c:pt>
                <c:pt idx="29">
                  <c:v>4.7835091832747167</c:v>
                </c:pt>
              </c:numCache>
            </c:numRef>
          </c:val>
          <c:smooth val="0"/>
        </c:ser>
        <c:ser>
          <c:idx val="2"/>
          <c:order val="3"/>
          <c:tx>
            <c:strRef>
              <c:f>'12'!$A$4</c:f>
              <c:strCache>
                <c:ptCount val="1"/>
                <c:pt idx="0">
                  <c:v>kdtree Mem 0.5 %</c:v>
                </c:pt>
              </c:strCache>
            </c:strRef>
          </c:tx>
          <c:val>
            <c:numRef>
              <c:f>'12'!$B$4:$AE$4</c:f>
              <c:numCache>
                <c:formatCode>General</c:formatCode>
                <c:ptCount val="30"/>
                <c:pt idx="0">
                  <c:v>1</c:v>
                </c:pt>
                <c:pt idx="1">
                  <c:v>1.9830089589125734</c:v>
                </c:pt>
                <c:pt idx="2">
                  <c:v>1.9953372707491452</c:v>
                </c:pt>
                <c:pt idx="3">
                  <c:v>3.6327108092812677</c:v>
                </c:pt>
                <c:pt idx="4">
                  <c:v>3.6082068577852726</c:v>
                </c:pt>
                <c:pt idx="5">
                  <c:v>3.5269230769230768</c:v>
                </c:pt>
                <c:pt idx="6">
                  <c:v>5.0904044409199045</c:v>
                </c:pt>
                <c:pt idx="7">
                  <c:v>5.0984908657664816</c:v>
                </c:pt>
                <c:pt idx="8">
                  <c:v>5.4306260575296106</c:v>
                </c:pt>
                <c:pt idx="9">
                  <c:v>6.1721153846153847</c:v>
                </c:pt>
                <c:pt idx="10">
                  <c:v>6.1780558229066411</c:v>
                </c:pt>
                <c:pt idx="11">
                  <c:v>6.6725571725571724</c:v>
                </c:pt>
                <c:pt idx="12">
                  <c:v>6.3998005982053838</c:v>
                </c:pt>
                <c:pt idx="13">
                  <c:v>6.1899710703953712</c:v>
                </c:pt>
                <c:pt idx="14">
                  <c:v>7.3866513233601845</c:v>
                </c:pt>
                <c:pt idx="15">
                  <c:v>8.3472041612483743</c:v>
                </c:pt>
                <c:pt idx="16">
                  <c:v>8.3255512321660188</c:v>
                </c:pt>
                <c:pt idx="17">
                  <c:v>8.5700934579439245</c:v>
                </c:pt>
                <c:pt idx="18">
                  <c:v>8.8905817174515231</c:v>
                </c:pt>
                <c:pt idx="19">
                  <c:v>8.7571623465211452</c:v>
                </c:pt>
                <c:pt idx="20">
                  <c:v>8.7811217510259922</c:v>
                </c:pt>
                <c:pt idx="21">
                  <c:v>8.7214673913043477</c:v>
                </c:pt>
                <c:pt idx="22">
                  <c:v>8.7333333333333325</c:v>
                </c:pt>
                <c:pt idx="23">
                  <c:v>9.0408450704225345</c:v>
                </c:pt>
                <c:pt idx="24">
                  <c:v>10.014040561622465</c:v>
                </c:pt>
                <c:pt idx="25">
                  <c:v>10.303370786516854</c:v>
                </c:pt>
                <c:pt idx="26">
                  <c:v>10.454397394136809</c:v>
                </c:pt>
                <c:pt idx="27">
                  <c:v>10.205087440381558</c:v>
                </c:pt>
                <c:pt idx="28">
                  <c:v>10.6099173553719</c:v>
                </c:pt>
                <c:pt idx="29">
                  <c:v>10.454397394136809</c:v>
                </c:pt>
              </c:numCache>
            </c:numRef>
          </c:val>
          <c:smooth val="0"/>
        </c:ser>
        <c:ser>
          <c:idx val="3"/>
          <c:order val="4"/>
          <c:tx>
            <c:strRef>
              <c:f>'12'!$A$5</c:f>
              <c:strCache>
                <c:ptCount val="1"/>
                <c:pt idx="0">
                  <c:v>nab Mem 1.3%</c:v>
                </c:pt>
              </c:strCache>
            </c:strRef>
          </c:tx>
          <c:val>
            <c:numRef>
              <c:f>'12'!$B$5:$AE$5</c:f>
              <c:numCache>
                <c:formatCode>General</c:formatCode>
                <c:ptCount val="30"/>
                <c:pt idx="0">
                  <c:v>1</c:v>
                </c:pt>
                <c:pt idx="1">
                  <c:v>1.6902851289055831</c:v>
                </c:pt>
                <c:pt idx="2">
                  <c:v>2.9298609055933702</c:v>
                </c:pt>
                <c:pt idx="3">
                  <c:v>3.2427120864723222</c:v>
                </c:pt>
                <c:pt idx="4">
                  <c:v>4.1155684888796511</c:v>
                </c:pt>
                <c:pt idx="5">
                  <c:v>4.698623635500712</c:v>
                </c:pt>
                <c:pt idx="6">
                  <c:v>5.493895671476138</c:v>
                </c:pt>
                <c:pt idx="7">
                  <c:v>6.2421185372005041</c:v>
                </c:pt>
                <c:pt idx="8">
                  <c:v>6.9546891464699687</c:v>
                </c:pt>
                <c:pt idx="9">
                  <c:v>7.6566125290023201</c:v>
                </c:pt>
                <c:pt idx="10">
                  <c:v>8.400509121764955</c:v>
                </c:pt>
                <c:pt idx="11">
                  <c:v>8.9552238805970141</c:v>
                </c:pt>
                <c:pt idx="12">
                  <c:v>8.9068825910931171</c:v>
                </c:pt>
                <c:pt idx="13">
                  <c:v>9.0287277701778379</c:v>
                </c:pt>
                <c:pt idx="14">
                  <c:v>9.2523364485981308</c:v>
                </c:pt>
                <c:pt idx="15">
                  <c:v>9.4646271510516247</c:v>
                </c:pt>
                <c:pt idx="16">
                  <c:v>9.7488921713441652</c:v>
                </c:pt>
                <c:pt idx="17">
                  <c:v>10.05586592178771</c:v>
                </c:pt>
                <c:pt idx="18">
                  <c:v>10.388247639034628</c:v>
                </c:pt>
                <c:pt idx="19">
                  <c:v>10.708491076257436</c:v>
                </c:pt>
                <c:pt idx="20">
                  <c:v>11.006114508060033</c:v>
                </c:pt>
                <c:pt idx="21">
                  <c:v>11.301369863013699</c:v>
                </c:pt>
                <c:pt idx="22">
                  <c:v>11.626541397533764</c:v>
                </c:pt>
                <c:pt idx="23">
                  <c:v>11.913357400722022</c:v>
                </c:pt>
                <c:pt idx="24">
                  <c:v>11.585722644821534</c:v>
                </c:pt>
                <c:pt idx="25">
                  <c:v>11.545189504373178</c:v>
                </c:pt>
                <c:pt idx="26">
                  <c:v>11.53174140943506</c:v>
                </c:pt>
                <c:pt idx="27">
                  <c:v>11.585722644821534</c:v>
                </c:pt>
                <c:pt idx="28">
                  <c:v>11.572180011689071</c:v>
                </c:pt>
                <c:pt idx="29">
                  <c:v>11.606096131301289</c:v>
                </c:pt>
              </c:numCache>
            </c:numRef>
          </c:val>
          <c:smooth val="0"/>
        </c:ser>
        <c:ser>
          <c:idx val="4"/>
          <c:order val="5"/>
          <c:tx>
            <c:strRef>
              <c:f>'12'!$A$6</c:f>
              <c:strCache>
                <c:ptCount val="1"/>
                <c:pt idx="0">
                  <c:v>imagick Mem 5.2 %</c:v>
                </c:pt>
              </c:strCache>
            </c:strRef>
          </c:tx>
          <c:val>
            <c:numRef>
              <c:f>'12'!$B$6:$AE$6</c:f>
              <c:numCache>
                <c:formatCode>General</c:formatCode>
                <c:ptCount val="30"/>
                <c:pt idx="0">
                  <c:v>1</c:v>
                </c:pt>
                <c:pt idx="1">
                  <c:v>1.9830778570344514</c:v>
                </c:pt>
                <c:pt idx="2">
                  <c:v>2.9422427381220446</c:v>
                </c:pt>
                <c:pt idx="3">
                  <c:v>3.8917349218168278</c:v>
                </c:pt>
                <c:pt idx="4">
                  <c:v>4.7845111680703036</c:v>
                </c:pt>
                <c:pt idx="5">
                  <c:v>5.6613951473136916</c:v>
                </c:pt>
                <c:pt idx="6">
                  <c:v>6.5909205548549812</c:v>
                </c:pt>
                <c:pt idx="7">
                  <c:v>7.50948275862069</c:v>
                </c:pt>
                <c:pt idx="8">
                  <c:v>8.3199617956064955</c:v>
                </c:pt>
                <c:pt idx="9">
                  <c:v>9.1694736842105264</c:v>
                </c:pt>
                <c:pt idx="10">
                  <c:v>9.9026146267525572</c:v>
                </c:pt>
                <c:pt idx="11">
                  <c:v>10.507840772014475</c:v>
                </c:pt>
                <c:pt idx="12">
                  <c:v>10.593027969193352</c:v>
                </c:pt>
                <c:pt idx="13">
                  <c:v>10.601622718052738</c:v>
                </c:pt>
                <c:pt idx="14">
                  <c:v>10.714637146371464</c:v>
                </c:pt>
                <c:pt idx="15">
                  <c:v>10.816639072847682</c:v>
                </c:pt>
                <c:pt idx="16">
                  <c:v>11.012642225031605</c:v>
                </c:pt>
                <c:pt idx="17">
                  <c:v>11.182284980744544</c:v>
                </c:pt>
                <c:pt idx="18">
                  <c:v>11.332610581092801</c:v>
                </c:pt>
                <c:pt idx="19">
                  <c:v>11.481985940246046</c:v>
                </c:pt>
                <c:pt idx="20">
                  <c:v>11.661311914323962</c:v>
                </c:pt>
                <c:pt idx="21">
                  <c:v>11.782236248872858</c:v>
                </c:pt>
                <c:pt idx="22">
                  <c:v>11.976626947754355</c:v>
                </c:pt>
                <c:pt idx="23">
                  <c:v>12.132311977715878</c:v>
                </c:pt>
                <c:pt idx="24">
                  <c:v>12.126682134570766</c:v>
                </c:pt>
                <c:pt idx="25">
                  <c:v>12.026231017027152</c:v>
                </c:pt>
                <c:pt idx="26">
                  <c:v>12.065096952908588</c:v>
                </c:pt>
                <c:pt idx="27">
                  <c:v>12.020699172033119</c:v>
                </c:pt>
                <c:pt idx="28">
                  <c:v>12.026231017027152</c:v>
                </c:pt>
                <c:pt idx="29">
                  <c:v>12.031767955801104</c:v>
                </c:pt>
              </c:numCache>
            </c:numRef>
          </c:val>
          <c:smooth val="0"/>
        </c:ser>
        <c:ser>
          <c:idx val="5"/>
          <c:order val="6"/>
          <c:tx>
            <c:strRef>
              <c:f>'12'!$A$7</c:f>
              <c:strCache>
                <c:ptCount val="1"/>
                <c:pt idx="0">
                  <c:v>fma3d Mem 16 %</c:v>
                </c:pt>
              </c:strCache>
            </c:strRef>
          </c:tx>
          <c:val>
            <c:numRef>
              <c:f>'12'!$B$7:$AE$7</c:f>
              <c:numCache>
                <c:formatCode>General</c:formatCode>
                <c:ptCount val="30"/>
                <c:pt idx="0">
                  <c:v>1</c:v>
                </c:pt>
                <c:pt idx="1">
                  <c:v>1.5199891461649784</c:v>
                </c:pt>
                <c:pt idx="2">
                  <c:v>2.1850214536471202</c:v>
                </c:pt>
                <c:pt idx="3">
                  <c:v>2.8041047889204069</c:v>
                </c:pt>
                <c:pt idx="4">
                  <c:v>3.3684105031068352</c:v>
                </c:pt>
                <c:pt idx="5">
                  <c:v>3.8508249312557288</c:v>
                </c:pt>
                <c:pt idx="6">
                  <c:v>4.3649350649350653</c:v>
                </c:pt>
                <c:pt idx="7">
                  <c:v>4.8345799769850402</c:v>
                </c:pt>
                <c:pt idx="8">
                  <c:v>5.228686994399502</c:v>
                </c:pt>
                <c:pt idx="9">
                  <c:v>5.4632639791937585</c:v>
                </c:pt>
                <c:pt idx="10">
                  <c:v>5.6869712351945854</c:v>
                </c:pt>
                <c:pt idx="11">
                  <c:v>6.1131320480174605</c:v>
                </c:pt>
                <c:pt idx="12">
                  <c:v>6.2102734663710271</c:v>
                </c:pt>
                <c:pt idx="13">
                  <c:v>6.4684372594303312</c:v>
                </c:pt>
                <c:pt idx="14">
                  <c:v>6.5440031152647977</c:v>
                </c:pt>
                <c:pt idx="15">
                  <c:v>6.8146796431467962</c:v>
                </c:pt>
                <c:pt idx="16">
                  <c:v>7.0461215932914047</c:v>
                </c:pt>
                <c:pt idx="17">
                  <c:v>7.3577057793345011</c:v>
                </c:pt>
                <c:pt idx="18">
                  <c:v>7.5903342366756998</c:v>
                </c:pt>
                <c:pt idx="19">
                  <c:v>7.7657116451016632</c:v>
                </c:pt>
                <c:pt idx="20">
                  <c:v>7.8601496725912066</c:v>
                </c:pt>
                <c:pt idx="21">
                  <c:v>8.0599520383693051</c:v>
                </c:pt>
                <c:pt idx="22">
                  <c:v>8.1340755082284613</c:v>
                </c:pt>
                <c:pt idx="23">
                  <c:v>8.4489693313222727</c:v>
                </c:pt>
                <c:pt idx="24">
                  <c:v>7.8090148698884763</c:v>
                </c:pt>
                <c:pt idx="25">
                  <c:v>7.8675093632958806</c:v>
                </c:pt>
                <c:pt idx="26">
                  <c:v>7.7909133055169217</c:v>
                </c:pt>
                <c:pt idx="27">
                  <c:v>7.7764923646459971</c:v>
                </c:pt>
                <c:pt idx="28">
                  <c:v>7.8344988344988344</c:v>
                </c:pt>
                <c:pt idx="29">
                  <c:v>7.7371086556169431</c:v>
                </c:pt>
              </c:numCache>
            </c:numRef>
          </c:val>
          <c:smooth val="0"/>
        </c:ser>
        <c:ser>
          <c:idx val="6"/>
          <c:order val="7"/>
          <c:tx>
            <c:strRef>
              <c:f>'12'!$A$8</c:f>
              <c:strCache>
                <c:ptCount val="1"/>
                <c:pt idx="0">
                  <c:v>swim Mem 19.7 %</c:v>
                </c:pt>
              </c:strCache>
            </c:strRef>
          </c:tx>
          <c:val>
            <c:numRef>
              <c:f>'12'!$B$8:$AE$8</c:f>
              <c:numCache>
                <c:formatCode>General</c:formatCode>
                <c:ptCount val="30"/>
                <c:pt idx="0">
                  <c:v>1</c:v>
                </c:pt>
                <c:pt idx="1">
                  <c:v>1.3195605610447039</c:v>
                </c:pt>
                <c:pt idx="2">
                  <c:v>1.925589836660617</c:v>
                </c:pt>
                <c:pt idx="3">
                  <c:v>2.6864537909691939</c:v>
                </c:pt>
                <c:pt idx="4">
                  <c:v>3.4585295182904745</c:v>
                </c:pt>
                <c:pt idx="5">
                  <c:v>3.9787499999999998</c:v>
                </c:pt>
                <c:pt idx="6">
                  <c:v>4.6535087719298245</c:v>
                </c:pt>
                <c:pt idx="7">
                  <c:v>5.2323287671232874</c:v>
                </c:pt>
                <c:pt idx="8">
                  <c:v>5.0941584422512669</c:v>
                </c:pt>
                <c:pt idx="9">
                  <c:v>5.2961730449251245</c:v>
                </c:pt>
                <c:pt idx="10">
                  <c:v>5.2151829601310755</c:v>
                </c:pt>
                <c:pt idx="11">
                  <c:v>5.7351351351351347</c:v>
                </c:pt>
                <c:pt idx="12">
                  <c:v>5.4989922257414339</c:v>
                </c:pt>
                <c:pt idx="13">
                  <c:v>5.502160760587727</c:v>
                </c:pt>
                <c:pt idx="14">
                  <c:v>5.5809468147282288</c:v>
                </c:pt>
                <c:pt idx="15">
                  <c:v>5.7265367316341829</c:v>
                </c:pt>
                <c:pt idx="16">
                  <c:v>5.8439412484700126</c:v>
                </c:pt>
                <c:pt idx="17">
                  <c:v>6.047498416719443</c:v>
                </c:pt>
                <c:pt idx="18">
                  <c:v>6.2087126137841349</c:v>
                </c:pt>
                <c:pt idx="19">
                  <c:v>6.3659999999999997</c:v>
                </c:pt>
                <c:pt idx="20">
                  <c:v>6.4738983050847461</c:v>
                </c:pt>
                <c:pt idx="21">
                  <c:v>6.6404728789986089</c:v>
                </c:pt>
                <c:pt idx="22">
                  <c:v>6.7270165551250436</c:v>
                </c:pt>
                <c:pt idx="23">
                  <c:v>7.0602587800369685</c:v>
                </c:pt>
                <c:pt idx="24">
                  <c:v>6.8846431146359048</c:v>
                </c:pt>
                <c:pt idx="25">
                  <c:v>6.7246478873239433</c:v>
                </c:pt>
                <c:pt idx="26">
                  <c:v>6.6266481609993058</c:v>
                </c:pt>
                <c:pt idx="27">
                  <c:v>6.4892966360856272</c:v>
                </c:pt>
                <c:pt idx="28">
                  <c:v>6.493709622577355</c:v>
                </c:pt>
                <c:pt idx="29">
                  <c:v>6.5114217524718718</c:v>
                </c:pt>
              </c:numCache>
            </c:numRef>
          </c:val>
          <c:smooth val="0"/>
        </c:ser>
        <c:ser>
          <c:idx val="11"/>
          <c:order val="8"/>
          <c:tx>
            <c:strRef>
              <c:f>'12'!$A$11</c:f>
              <c:strCache>
                <c:ptCount val="1"/>
                <c:pt idx="0">
                  <c:v>mgrid331 Mem 42.5 %</c:v>
                </c:pt>
              </c:strCache>
            </c:strRef>
          </c:tx>
          <c:val>
            <c:numRef>
              <c:f>'12'!$B$11:$AE$11</c:f>
              <c:numCache>
                <c:formatCode>General</c:formatCode>
                <c:ptCount val="30"/>
                <c:pt idx="0">
                  <c:v>1</c:v>
                </c:pt>
                <c:pt idx="1">
                  <c:v>1.5403593258010744</c:v>
                </c:pt>
                <c:pt idx="2">
                  <c:v>2.313066696334205</c:v>
                </c:pt>
                <c:pt idx="3">
                  <c:v>3.0422885572139302</c:v>
                </c:pt>
                <c:pt idx="4">
                  <c:v>3.802999817084324</c:v>
                </c:pt>
                <c:pt idx="5">
                  <c:v>4.5805243445692883</c:v>
                </c:pt>
                <c:pt idx="6">
                  <c:v>5.5427885897094109</c:v>
                </c:pt>
                <c:pt idx="7">
                  <c:v>5.8475601181268457</c:v>
                </c:pt>
                <c:pt idx="8">
                  <c:v>6.6467391304347823</c:v>
                </c:pt>
                <c:pt idx="9">
                  <c:v>6.7767275097783575</c:v>
                </c:pt>
                <c:pt idx="10">
                  <c:v>7.0573659198913781</c:v>
                </c:pt>
                <c:pt idx="11">
                  <c:v>7.1226447413497773</c:v>
                </c:pt>
                <c:pt idx="12">
                  <c:v>7.1385407725321892</c:v>
                </c:pt>
                <c:pt idx="13">
                  <c:v>7.4147646219686161</c:v>
                </c:pt>
                <c:pt idx="14">
                  <c:v>7.4042022792022788</c:v>
                </c:pt>
                <c:pt idx="15">
                  <c:v>7.7289962825278806</c:v>
                </c:pt>
                <c:pt idx="16">
                  <c:v>7.9965384615384618</c:v>
                </c:pt>
                <c:pt idx="17">
                  <c:v>8.1741694515431487</c:v>
                </c:pt>
                <c:pt idx="18">
                  <c:v>8.5877736472532007</c:v>
                </c:pt>
                <c:pt idx="19">
                  <c:v>8.623392783077561</c:v>
                </c:pt>
                <c:pt idx="20">
                  <c:v>8.8265760984928896</c:v>
                </c:pt>
                <c:pt idx="21">
                  <c:v>9.0258302583025838</c:v>
                </c:pt>
                <c:pt idx="22">
                  <c:v>9.1570138735961244</c:v>
                </c:pt>
                <c:pt idx="23">
                  <c:v>9.446160835983644</c:v>
                </c:pt>
                <c:pt idx="24">
                  <c:v>8.9385210662080823</c:v>
                </c:pt>
                <c:pt idx="25">
                  <c:v>8.8228304689157646</c:v>
                </c:pt>
                <c:pt idx="26">
                  <c:v>8.7966998096043998</c:v>
                </c:pt>
                <c:pt idx="27">
                  <c:v>8.6937068785281202</c:v>
                </c:pt>
                <c:pt idx="28">
                  <c:v>8.7082722513088999</c:v>
                </c:pt>
                <c:pt idx="29">
                  <c:v>8.7028045207199671</c:v>
                </c:pt>
              </c:numCache>
            </c:numRef>
          </c:val>
          <c:smooth val="0"/>
        </c:ser>
        <c:ser>
          <c:idx val="7"/>
          <c:order val="9"/>
          <c:tx>
            <c:strRef>
              <c:f>'12'!$A$9</c:f>
              <c:strCache>
                <c:ptCount val="1"/>
                <c:pt idx="0">
                  <c:v>botsspar Mem 21.5 %</c:v>
                </c:pt>
              </c:strCache>
            </c:strRef>
          </c:tx>
          <c:val>
            <c:numRef>
              <c:f>'12'!$B$9:$AE$9</c:f>
              <c:numCache>
                <c:formatCode>General</c:formatCode>
                <c:ptCount val="30"/>
                <c:pt idx="0">
                  <c:v>1</c:v>
                </c:pt>
                <c:pt idx="1">
                  <c:v>1.9688219292739066</c:v>
                </c:pt>
                <c:pt idx="2">
                  <c:v>2.91090027843663</c:v>
                </c:pt>
                <c:pt idx="3">
                  <c:v>3.8746739876458478</c:v>
                </c:pt>
                <c:pt idx="4">
                  <c:v>4.744033613445378</c:v>
                </c:pt>
                <c:pt idx="5">
                  <c:v>5.6567134268537078</c:v>
                </c:pt>
                <c:pt idx="6">
                  <c:v>6.5659455687369155</c:v>
                </c:pt>
                <c:pt idx="7">
                  <c:v>8.113538373095718</c:v>
                </c:pt>
                <c:pt idx="8">
                  <c:v>8.2898678414096914</c:v>
                </c:pt>
                <c:pt idx="9">
                  <c:v>9.1172480620155039</c:v>
                </c:pt>
                <c:pt idx="10">
                  <c:v>9.8146731571627264</c:v>
                </c:pt>
                <c:pt idx="11">
                  <c:v>10.335774441596485</c:v>
                </c:pt>
                <c:pt idx="12">
                  <c:v>10.358532110091742</c:v>
                </c:pt>
                <c:pt idx="13">
                  <c:v>10.32821075740944</c:v>
                </c:pt>
                <c:pt idx="14">
                  <c:v>10.377573529411764</c:v>
                </c:pt>
                <c:pt idx="15">
                  <c:v>10.362334801762115</c:v>
                </c:pt>
                <c:pt idx="16">
                  <c:v>10.438979289940828</c:v>
                </c:pt>
                <c:pt idx="17">
                  <c:v>10.477728285077951</c:v>
                </c:pt>
                <c:pt idx="18">
                  <c:v>10.489409141583055</c:v>
                </c:pt>
                <c:pt idx="19">
                  <c:v>10.415867158671587</c:v>
                </c:pt>
                <c:pt idx="20">
                  <c:v>10.324433065106073</c:v>
                </c:pt>
                <c:pt idx="21">
                  <c:v>10.197615606936417</c:v>
                </c:pt>
                <c:pt idx="22">
                  <c:v>9.9777306468716862</c:v>
                </c:pt>
                <c:pt idx="23">
                  <c:v>9.736805795101759</c:v>
                </c:pt>
                <c:pt idx="24">
                  <c:v>9.6999999999999993</c:v>
                </c:pt>
                <c:pt idx="25">
                  <c:v>9.6866849691146193</c:v>
                </c:pt>
                <c:pt idx="26">
                  <c:v>9.6866849691146193</c:v>
                </c:pt>
                <c:pt idx="27">
                  <c:v>9.6502564102564108</c:v>
                </c:pt>
                <c:pt idx="28">
                  <c:v>9.630501535312181</c:v>
                </c:pt>
                <c:pt idx="29">
                  <c:v>9.6141008174386915</c:v>
                </c:pt>
              </c:numCache>
            </c:numRef>
          </c:val>
          <c:smooth val="0"/>
        </c:ser>
        <c:ser>
          <c:idx val="9"/>
          <c:order val="10"/>
          <c:tx>
            <c:strRef>
              <c:f>'12'!$A$10</c:f>
              <c:strCache>
                <c:ptCount val="1"/>
                <c:pt idx="0">
                  <c:v>bt331 Mem 34 %</c:v>
                </c:pt>
              </c:strCache>
            </c:strRef>
          </c:tx>
          <c:val>
            <c:numRef>
              <c:f>'12'!$B$10:$AE$10</c:f>
              <c:numCache>
                <c:formatCode>General</c:formatCode>
                <c:ptCount val="30"/>
                <c:pt idx="0">
                  <c:v>1</c:v>
                </c:pt>
                <c:pt idx="1">
                  <c:v>1.8868230547094427</c:v>
                </c:pt>
                <c:pt idx="2">
                  <c:v>2.7703432653772433</c:v>
                </c:pt>
                <c:pt idx="3">
                  <c:v>3.7612964277265202</c:v>
                </c:pt>
                <c:pt idx="4">
                  <c:v>4.5499379948488032</c:v>
                </c:pt>
                <c:pt idx="5">
                  <c:v>5.4629481159088309</c:v>
                </c:pt>
                <c:pt idx="6">
                  <c:v>6.3655411717603094</c:v>
                </c:pt>
                <c:pt idx="7">
                  <c:v>7.1832831325301205</c:v>
                </c:pt>
                <c:pt idx="8">
                  <c:v>7.8630069238377844</c:v>
                </c:pt>
                <c:pt idx="9">
                  <c:v>8.5333214062080689</c:v>
                </c:pt>
                <c:pt idx="10">
                  <c:v>8.7742825607064017</c:v>
                </c:pt>
                <c:pt idx="11">
                  <c:v>9.3725682845352729</c:v>
                </c:pt>
                <c:pt idx="12">
                  <c:v>9.0886051829268286</c:v>
                </c:pt>
                <c:pt idx="13">
                  <c:v>9.047230652503794</c:v>
                </c:pt>
                <c:pt idx="14">
                  <c:v>9.5032875074716081</c:v>
                </c:pt>
                <c:pt idx="15">
                  <c:v>9.6221504942505547</c:v>
                </c:pt>
                <c:pt idx="16">
                  <c:v>10.039360134708483</c:v>
                </c:pt>
                <c:pt idx="17">
                  <c:v>10.187313114053824</c:v>
                </c:pt>
                <c:pt idx="18">
                  <c:v>10.496698943661972</c:v>
                </c:pt>
                <c:pt idx="19">
                  <c:v>10.699192462987886</c:v>
                </c:pt>
                <c:pt idx="20">
                  <c:v>10.917143511100939</c:v>
                </c:pt>
                <c:pt idx="21">
                  <c:v>11.082016728624536</c:v>
                </c:pt>
                <c:pt idx="22">
                  <c:v>11.386249701599427</c:v>
                </c:pt>
                <c:pt idx="23">
                  <c:v>11.529369108049311</c:v>
                </c:pt>
                <c:pt idx="24">
                  <c:v>11.236042402826856</c:v>
                </c:pt>
                <c:pt idx="25">
                  <c:v>11.151975683890578</c:v>
                </c:pt>
                <c:pt idx="26">
                  <c:v>11.141555711282411</c:v>
                </c:pt>
                <c:pt idx="27">
                  <c:v>11.084592145015106</c:v>
                </c:pt>
                <c:pt idx="28">
                  <c:v>11.172874209416726</c:v>
                </c:pt>
                <c:pt idx="29">
                  <c:v>11.087168758716876</c:v>
                </c:pt>
              </c:numCache>
            </c:numRef>
          </c:val>
          <c:smooth val="0"/>
        </c:ser>
        <c:ser>
          <c:idx val="10"/>
          <c:order val="11"/>
          <c:tx>
            <c:strRef>
              <c:f>'12'!$A$12</c:f>
              <c:strCache>
                <c:ptCount val="1"/>
                <c:pt idx="0">
                  <c:v>applu331 Mem 45.2 %</c:v>
                </c:pt>
              </c:strCache>
            </c:strRef>
          </c:tx>
          <c:val>
            <c:numRef>
              <c:f>'12'!$B$12:$AE$12</c:f>
              <c:numCache>
                <c:formatCode>General</c:formatCode>
                <c:ptCount val="30"/>
                <c:pt idx="0">
                  <c:v>1</c:v>
                </c:pt>
                <c:pt idx="1">
                  <c:v>1.800476284977178</c:v>
                </c:pt>
                <c:pt idx="2">
                  <c:v>2.6393786001047301</c:v>
                </c:pt>
                <c:pt idx="3">
                  <c:v>3.5266267589209361</c:v>
                </c:pt>
                <c:pt idx="4">
                  <c:v>4.2912685649418219</c:v>
                </c:pt>
                <c:pt idx="5">
                  <c:v>5.0724589064072463</c:v>
                </c:pt>
                <c:pt idx="6">
                  <c:v>5.8412310069533868</c:v>
                </c:pt>
                <c:pt idx="7">
                  <c:v>6.6397833723653399</c:v>
                </c:pt>
                <c:pt idx="8">
                  <c:v>7.2488015340364331</c:v>
                </c:pt>
                <c:pt idx="9">
                  <c:v>7.6665539969579175</c:v>
                </c:pt>
                <c:pt idx="10">
                  <c:v>8.166156615661567</c:v>
                </c:pt>
                <c:pt idx="11">
                  <c:v>8.1485539788036636</c:v>
                </c:pt>
                <c:pt idx="12">
                  <c:v>6.9950655358519658</c:v>
                </c:pt>
                <c:pt idx="13">
                  <c:v>7.1539189402302474</c:v>
                </c:pt>
                <c:pt idx="14">
                  <c:v>7.401370533529124</c:v>
                </c:pt>
                <c:pt idx="15">
                  <c:v>7.8225556130367302</c:v>
                </c:pt>
                <c:pt idx="16">
                  <c:v>8.0388091440723013</c:v>
                </c:pt>
                <c:pt idx="17">
                  <c:v>8.2824538981194085</c:v>
                </c:pt>
                <c:pt idx="18">
                  <c:v>8.6175911854103351</c:v>
                </c:pt>
                <c:pt idx="19">
                  <c:v>8.9104301708898053</c:v>
                </c:pt>
                <c:pt idx="20">
                  <c:v>9.1457661290322587</c:v>
                </c:pt>
                <c:pt idx="21">
                  <c:v>9.3647811725846406</c:v>
                </c:pt>
                <c:pt idx="22">
                  <c:v>9.5986034701650436</c:v>
                </c:pt>
                <c:pt idx="23">
                  <c:v>9.7976241900647949</c:v>
                </c:pt>
                <c:pt idx="24">
                  <c:v>7.9682065694712803</c:v>
                </c:pt>
                <c:pt idx="25">
                  <c:v>7.6795327577450481</c:v>
                </c:pt>
                <c:pt idx="26">
                  <c:v>7.4992560753843609</c:v>
                </c:pt>
                <c:pt idx="27">
                  <c:v>7.4831738700098978</c:v>
                </c:pt>
                <c:pt idx="28">
                  <c:v>7.4757745550428476</c:v>
                </c:pt>
                <c:pt idx="29">
                  <c:v>7.4451009354997542</c:v>
                </c:pt>
              </c:numCache>
            </c:numRef>
          </c:val>
          <c:smooth val="0"/>
        </c:ser>
        <c:ser>
          <c:idx val="8"/>
          <c:order val="12"/>
          <c:tx>
            <c:strRef>
              <c:f>'12'!$A$13</c:f>
              <c:strCache>
                <c:ptCount val="1"/>
                <c:pt idx="0">
                  <c:v>bwaves Mem 65 %</c:v>
                </c:pt>
              </c:strCache>
            </c:strRef>
          </c:tx>
          <c:val>
            <c:numRef>
              <c:f>'12'!$B$13:$AE$13</c:f>
              <c:numCache>
                <c:formatCode>General</c:formatCode>
                <c:ptCount val="30"/>
                <c:pt idx="0">
                  <c:v>1</c:v>
                </c:pt>
                <c:pt idx="1">
                  <c:v>1.6661223277909738</c:v>
                </c:pt>
                <c:pt idx="2">
                  <c:v>1.9782311726082933</c:v>
                </c:pt>
                <c:pt idx="3">
                  <c:v>2.7803790412486067</c:v>
                </c:pt>
                <c:pt idx="4">
                  <c:v>3.2497466338497176</c:v>
                </c:pt>
                <c:pt idx="5">
                  <c:v>3.8736733108982655</c:v>
                </c:pt>
                <c:pt idx="6">
                  <c:v>4.4158961243360224</c:v>
                </c:pt>
                <c:pt idx="7">
                  <c:v>4.9631840796019899</c:v>
                </c:pt>
                <c:pt idx="8">
                  <c:v>5.3956730769230772</c:v>
                </c:pt>
                <c:pt idx="9">
                  <c:v>5.7880350696235174</c:v>
                </c:pt>
                <c:pt idx="10">
                  <c:v>6.0217303822937627</c:v>
                </c:pt>
                <c:pt idx="11">
                  <c:v>6.7063041529728116</c:v>
                </c:pt>
                <c:pt idx="12">
                  <c:v>6.6674587850883711</c:v>
                </c:pt>
                <c:pt idx="13">
                  <c:v>6.819383259911894</c:v>
                </c:pt>
                <c:pt idx="14">
                  <c:v>7.075177304964539</c:v>
                </c:pt>
                <c:pt idx="15">
                  <c:v>7.293582453290008</c:v>
                </c:pt>
                <c:pt idx="16">
                  <c:v>7.4782608695652177</c:v>
                </c:pt>
                <c:pt idx="17">
                  <c:v>7.7373319544984485</c:v>
                </c:pt>
                <c:pt idx="18">
                  <c:v>7.9244483671668133</c:v>
                </c:pt>
                <c:pt idx="19">
                  <c:v>8.0842787682333874</c:v>
                </c:pt>
                <c:pt idx="20">
                  <c:v>8.3706880477344772</c:v>
                </c:pt>
                <c:pt idx="21">
                  <c:v>8.4177761110069387</c:v>
                </c:pt>
                <c:pt idx="22">
                  <c:v>8.5671755725190835</c:v>
                </c:pt>
                <c:pt idx="23">
                  <c:v>8.7457627118644066</c:v>
                </c:pt>
                <c:pt idx="24">
                  <c:v>8.7542901716068648</c:v>
                </c:pt>
                <c:pt idx="25">
                  <c:v>8.5967062428188434</c:v>
                </c:pt>
                <c:pt idx="26">
                  <c:v>8.6463790446841298</c:v>
                </c:pt>
                <c:pt idx="27">
                  <c:v>8.5851979345955254</c:v>
                </c:pt>
                <c:pt idx="28">
                  <c:v>8.6032962821004215</c:v>
                </c:pt>
                <c:pt idx="29">
                  <c:v>8.7185861332297527</c:v>
                </c:pt>
              </c:numCache>
            </c:numRef>
          </c:val>
          <c:smooth val="0"/>
        </c:ser>
        <c:dLbls>
          <c:showLegendKey val="0"/>
          <c:showVal val="0"/>
          <c:showCatName val="0"/>
          <c:showSerName val="0"/>
          <c:showPercent val="0"/>
          <c:showBubbleSize val="0"/>
        </c:dLbls>
        <c:marker val="1"/>
        <c:smooth val="0"/>
        <c:axId val="217810048"/>
        <c:axId val="217811968"/>
      </c:lineChart>
      <c:catAx>
        <c:axId val="217810048"/>
        <c:scaling>
          <c:orientation val="minMax"/>
        </c:scaling>
        <c:delete val="0"/>
        <c:axPos val="b"/>
        <c:title>
          <c:tx>
            <c:rich>
              <a:bodyPr/>
              <a:lstStyle/>
              <a:p>
                <a:pPr>
                  <a:defRPr sz="1200"/>
                </a:pPr>
                <a:r>
                  <a:rPr lang="de-DE" sz="1200"/>
                  <a:t># Worker Threads</a:t>
                </a:r>
              </a:p>
            </c:rich>
          </c:tx>
          <c:layout/>
          <c:overlay val="0"/>
        </c:title>
        <c:majorTickMark val="out"/>
        <c:minorTickMark val="none"/>
        <c:tickLblPos val="nextTo"/>
        <c:crossAx val="217811968"/>
        <c:crosses val="autoZero"/>
        <c:auto val="1"/>
        <c:lblAlgn val="ctr"/>
        <c:lblOffset val="100"/>
        <c:noMultiLvlLbl val="0"/>
      </c:catAx>
      <c:valAx>
        <c:axId val="217811968"/>
        <c:scaling>
          <c:orientation val="minMax"/>
          <c:max val="16"/>
        </c:scaling>
        <c:delete val="0"/>
        <c:axPos val="l"/>
        <c:majorGridlines/>
        <c:title>
          <c:tx>
            <c:rich>
              <a:bodyPr rot="-5400000" vert="horz"/>
              <a:lstStyle/>
              <a:p>
                <a:pPr>
                  <a:defRPr sz="1200"/>
                </a:pPr>
                <a:r>
                  <a:rPr lang="de-DE" sz="1200"/>
                  <a:t>Speed-up</a:t>
                </a:r>
              </a:p>
            </c:rich>
          </c:tx>
          <c:layout/>
          <c:overlay val="0"/>
        </c:title>
        <c:numFmt formatCode="General" sourceLinked="1"/>
        <c:majorTickMark val="out"/>
        <c:minorTickMark val="none"/>
        <c:tickLblPos val="nextTo"/>
        <c:crossAx val="217810048"/>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12"/>
          <c:order val="0"/>
          <c:tx>
            <c:strRef>
              <c:f>'40'!$A$1</c:f>
              <c:strCache>
                <c:ptCount val="1"/>
                <c:pt idx="0">
                  <c:v>md Mem 0 %</c:v>
                </c:pt>
              </c:strCache>
            </c:strRef>
          </c:tx>
          <c:val>
            <c:numRef>
              <c:f>'40'!$B$1:$K$1</c:f>
              <c:numCache>
                <c:formatCode>General</c:formatCode>
                <c:ptCount val="10"/>
                <c:pt idx="0">
                  <c:v>1</c:v>
                </c:pt>
                <c:pt idx="1">
                  <c:v>1.3529235681500698</c:v>
                </c:pt>
                <c:pt idx="2">
                  <c:v>2.254697633168893</c:v>
                </c:pt>
                <c:pt idx="3">
                  <c:v>3.0584210526315792</c:v>
                </c:pt>
                <c:pt idx="4">
                  <c:v>3.9123785707415601</c:v>
                </c:pt>
                <c:pt idx="5">
                  <c:v>4.5879765395894427</c:v>
                </c:pt>
                <c:pt idx="6">
                  <c:v>5.2136631632914634</c:v>
                </c:pt>
                <c:pt idx="7">
                  <c:v>5.8085106382978724</c:v>
                </c:pt>
                <c:pt idx="8">
                  <c:v>6.4270816874703742</c:v>
                </c:pt>
                <c:pt idx="9">
                  <c:v>7.0534073174960987</c:v>
                </c:pt>
              </c:numCache>
            </c:numRef>
          </c:val>
          <c:smooth val="0"/>
        </c:ser>
        <c:ser>
          <c:idx val="0"/>
          <c:order val="1"/>
          <c:tx>
            <c:strRef>
              <c:f>'40'!$A$2</c:f>
              <c:strCache>
                <c:ptCount val="1"/>
                <c:pt idx="0">
                  <c:v>botsalgn Mem 0 %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'40'!$B$2:$K$2</c:f>
              <c:numCache>
                <c:formatCode>General</c:formatCode>
                <c:ptCount val="10"/>
                <c:pt idx="0">
                  <c:v>1</c:v>
                </c:pt>
                <c:pt idx="1">
                  <c:v>9.9596774193548381</c:v>
                </c:pt>
                <c:pt idx="2">
                  <c:v>19.944099378881987</c:v>
                </c:pt>
                <c:pt idx="3">
                  <c:v>29.842007434944239</c:v>
                </c:pt>
                <c:pt idx="4">
                  <c:v>38.455089820359284</c:v>
                </c:pt>
                <c:pt idx="5">
                  <c:v>40.542929292929294</c:v>
                </c:pt>
                <c:pt idx="6">
                  <c:v>41.919060052219322</c:v>
                </c:pt>
                <c:pt idx="7">
                  <c:v>43.158602150537632</c:v>
                </c:pt>
                <c:pt idx="8">
                  <c:v>44.228650137741049</c:v>
                </c:pt>
                <c:pt idx="9">
                  <c:v>44.412171507607191</c:v>
                </c:pt>
              </c:numCache>
            </c:numRef>
          </c:val>
          <c:smooth val="0"/>
        </c:ser>
        <c:ser>
          <c:idx val="1"/>
          <c:order val="2"/>
          <c:tx>
            <c:strRef>
              <c:f>'40'!$A$3</c:f>
              <c:strCache>
                <c:ptCount val="1"/>
                <c:pt idx="0">
                  <c:v>smithwa Mem 0 %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'40'!$B$3:$K$3</c:f>
              <c:numCache>
                <c:formatCode>General</c:formatCode>
                <c:ptCount val="10"/>
                <c:pt idx="0">
                  <c:v>1</c:v>
                </c:pt>
                <c:pt idx="1">
                  <c:v>9.9193857965451055</c:v>
                </c:pt>
                <c:pt idx="2">
                  <c:v>19.600505689001263</c:v>
                </c:pt>
                <c:pt idx="3">
                  <c:v>28.817843866171003</c:v>
                </c:pt>
                <c:pt idx="4">
                  <c:v>38.281481481481478</c:v>
                </c:pt>
                <c:pt idx="5">
                  <c:v>36.055813953488375</c:v>
                </c:pt>
                <c:pt idx="6">
                  <c:v>38.76</c:v>
                </c:pt>
                <c:pt idx="7">
                  <c:v>35.478260869565219</c:v>
                </c:pt>
                <c:pt idx="8">
                  <c:v>29.142857142857142</c:v>
                </c:pt>
                <c:pt idx="9">
                  <c:v>27.735241502683362</c:v>
                </c:pt>
              </c:numCache>
            </c:numRef>
          </c:val>
          <c:smooth val="0"/>
        </c:ser>
        <c:ser>
          <c:idx val="2"/>
          <c:order val="3"/>
          <c:tx>
            <c:strRef>
              <c:f>'40'!$A$4</c:f>
              <c:strCache>
                <c:ptCount val="1"/>
                <c:pt idx="0">
                  <c:v>kdtree Mem 0 %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'40'!$B$4:$K$4</c:f>
              <c:numCache>
                <c:formatCode>General</c:formatCode>
                <c:ptCount val="10"/>
                <c:pt idx="0">
                  <c:v>1</c:v>
                </c:pt>
                <c:pt idx="1">
                  <c:v>7.798621745788668</c:v>
                </c:pt>
                <c:pt idx="2">
                  <c:v>12.991071428571429</c:v>
                </c:pt>
                <c:pt idx="3">
                  <c:v>18.351351351351351</c:v>
                </c:pt>
                <c:pt idx="4">
                  <c:v>22.558139534883722</c:v>
                </c:pt>
                <c:pt idx="5">
                  <c:v>26.73228346456693</c:v>
                </c:pt>
                <c:pt idx="6">
                  <c:v>31.338461538461537</c:v>
                </c:pt>
                <c:pt idx="7">
                  <c:v>33.950000000000003</c:v>
                </c:pt>
                <c:pt idx="8">
                  <c:v>35.736842105263158</c:v>
                </c:pt>
                <c:pt idx="9">
                  <c:v>39.022988505747129</c:v>
                </c:pt>
              </c:numCache>
            </c:numRef>
          </c:val>
          <c:smooth val="0"/>
        </c:ser>
        <c:ser>
          <c:idx val="3"/>
          <c:order val="4"/>
          <c:tx>
            <c:strRef>
              <c:f>'40'!$A$5</c:f>
              <c:strCache>
                <c:ptCount val="1"/>
                <c:pt idx="0">
                  <c:v>nab Mem 0 %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'40'!$B$5:$K$5</c:f>
              <c:numCache>
                <c:formatCode>General</c:formatCode>
                <c:ptCount val="10"/>
                <c:pt idx="0">
                  <c:v>1</c:v>
                </c:pt>
                <c:pt idx="1">
                  <c:v>7.3884692849949651</c:v>
                </c:pt>
                <c:pt idx="2">
                  <c:v>14.762072434607646</c:v>
                </c:pt>
                <c:pt idx="3">
                  <c:v>21.468178493050477</c:v>
                </c:pt>
                <c:pt idx="4">
                  <c:v>26.132680320569904</c:v>
                </c:pt>
                <c:pt idx="5">
                  <c:v>28.409486931268152</c:v>
                </c:pt>
                <c:pt idx="6">
                  <c:v>30.537981269510926</c:v>
                </c:pt>
                <c:pt idx="7">
                  <c:v>32.535476718403551</c:v>
                </c:pt>
                <c:pt idx="8">
                  <c:v>33.235560588901471</c:v>
                </c:pt>
                <c:pt idx="9">
                  <c:v>34.812574139976277</c:v>
                </c:pt>
              </c:numCache>
            </c:numRef>
          </c:val>
          <c:smooth val="0"/>
        </c:ser>
        <c:ser>
          <c:idx val="4"/>
          <c:order val="5"/>
          <c:tx>
            <c:strRef>
              <c:f>'40'!$A$6</c:f>
              <c:strCache>
                <c:ptCount val="1"/>
                <c:pt idx="0">
                  <c:v>imagick Mem 0.4 %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'40'!$B$6:$K$6</c:f>
              <c:numCache>
                <c:formatCode>General</c:formatCode>
                <c:ptCount val="10"/>
                <c:pt idx="0">
                  <c:v>1</c:v>
                </c:pt>
                <c:pt idx="1">
                  <c:v>9.6043004747277294</c:v>
                </c:pt>
                <c:pt idx="2">
                  <c:v>18.702011963023381</c:v>
                </c:pt>
                <c:pt idx="3">
                  <c:v>25.859398496240601</c:v>
                </c:pt>
                <c:pt idx="4">
                  <c:v>31.934076137418757</c:v>
                </c:pt>
                <c:pt idx="5">
                  <c:v>34.531124497991968</c:v>
                </c:pt>
                <c:pt idx="6">
                  <c:v>35.863399374348276</c:v>
                </c:pt>
                <c:pt idx="7">
                  <c:v>37.836083608360838</c:v>
                </c:pt>
                <c:pt idx="8">
                  <c:v>38.003314917127071</c:v>
                </c:pt>
                <c:pt idx="9">
                  <c:v>38.730855855855857</c:v>
                </c:pt>
              </c:numCache>
            </c:numRef>
          </c:val>
          <c:smooth val="0"/>
        </c:ser>
        <c:ser>
          <c:idx val="5"/>
          <c:order val="6"/>
          <c:tx>
            <c:strRef>
              <c:f>'40'!$A$7</c:f>
              <c:strCache>
                <c:ptCount val="1"/>
                <c:pt idx="0">
                  <c:v>fma3d Mem 0.6 %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'40'!$B$7:$K$7</c:f>
              <c:numCache>
                <c:formatCode>General</c:formatCode>
                <c:ptCount val="10"/>
                <c:pt idx="0">
                  <c:v>1</c:v>
                </c:pt>
                <c:pt idx="1">
                  <c:v>5.572950440018527</c:v>
                </c:pt>
                <c:pt idx="2">
                  <c:v>9.1013615733736764</c:v>
                </c:pt>
                <c:pt idx="3">
                  <c:v>10.628975265017667</c:v>
                </c:pt>
                <c:pt idx="4">
                  <c:v>11.912871287128713</c:v>
                </c:pt>
                <c:pt idx="5">
                  <c:v>12.793195108984582</c:v>
                </c:pt>
                <c:pt idx="6">
                  <c:v>13.473684210526315</c:v>
                </c:pt>
                <c:pt idx="7">
                  <c:v>13.974448315911731</c:v>
                </c:pt>
                <c:pt idx="8">
                  <c:v>14.14281516309139</c:v>
                </c:pt>
                <c:pt idx="9">
                  <c:v>14.513872135102533</c:v>
                </c:pt>
              </c:numCache>
            </c:numRef>
          </c:val>
          <c:smooth val="0"/>
        </c:ser>
        <c:ser>
          <c:idx val="6"/>
          <c:order val="7"/>
          <c:tx>
            <c:strRef>
              <c:f>'40'!$A$8</c:f>
              <c:strCache>
                <c:ptCount val="1"/>
                <c:pt idx="0">
                  <c:v>swim Mem 0.7 %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'40'!$B$8:$K$8</c:f>
              <c:numCache>
                <c:formatCode>General</c:formatCode>
                <c:ptCount val="10"/>
                <c:pt idx="0">
                  <c:v>1</c:v>
                </c:pt>
                <c:pt idx="1">
                  <c:v>6.1771616541353387</c:v>
                </c:pt>
                <c:pt idx="2">
                  <c:v>7.9354059764563836</c:v>
                </c:pt>
                <c:pt idx="3">
                  <c:v>7.940199335548173</c:v>
                </c:pt>
                <c:pt idx="4">
                  <c:v>8.5495934959349587</c:v>
                </c:pt>
                <c:pt idx="5">
                  <c:v>9.5391872278664724</c:v>
                </c:pt>
                <c:pt idx="6">
                  <c:v>9.3094900849858355</c:v>
                </c:pt>
                <c:pt idx="7">
                  <c:v>11.288106483469301</c:v>
                </c:pt>
                <c:pt idx="8">
                  <c:v>11.187234042553191</c:v>
                </c:pt>
                <c:pt idx="9">
                  <c:v>11.470331588132636</c:v>
                </c:pt>
              </c:numCache>
            </c:numRef>
          </c:val>
          <c:smooth val="0"/>
        </c:ser>
        <c:ser>
          <c:idx val="7"/>
          <c:order val="8"/>
          <c:tx>
            <c:strRef>
              <c:f>'40'!$A$9</c:f>
              <c:strCache>
                <c:ptCount val="1"/>
                <c:pt idx="0">
                  <c:v>botsspar Mem 0.8 %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'40'!$B$9:$K$9</c:f>
              <c:numCache>
                <c:formatCode>General</c:formatCode>
                <c:ptCount val="10"/>
                <c:pt idx="0">
                  <c:v>1</c:v>
                </c:pt>
                <c:pt idx="1">
                  <c:v>9.6895514908544218</c:v>
                </c:pt>
                <c:pt idx="2">
                  <c:v>19.172533465542884</c:v>
                </c:pt>
                <c:pt idx="3">
                  <c:v>26.761937716262977</c:v>
                </c:pt>
                <c:pt idx="4">
                  <c:v>30.862729449321627</c:v>
                </c:pt>
                <c:pt idx="5">
                  <c:v>33.481385281385279</c:v>
                </c:pt>
                <c:pt idx="6">
                  <c:v>33.568576388888886</c:v>
                </c:pt>
                <c:pt idx="7">
                  <c:v>33.744328097731241</c:v>
                </c:pt>
                <c:pt idx="8">
                  <c:v>33.744328097731241</c:v>
                </c:pt>
                <c:pt idx="9">
                  <c:v>33.656222802436901</c:v>
                </c:pt>
              </c:numCache>
            </c:numRef>
          </c:val>
          <c:smooth val="0"/>
        </c:ser>
        <c:ser>
          <c:idx val="9"/>
          <c:order val="9"/>
          <c:tx>
            <c:strRef>
              <c:f>'40'!$A$10</c:f>
              <c:strCache>
                <c:ptCount val="1"/>
                <c:pt idx="0">
                  <c:v>bt331 Mem 1.2 %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'40'!$B$10:$K$10</c:f>
              <c:numCache>
                <c:formatCode>General</c:formatCode>
                <c:ptCount val="10"/>
                <c:pt idx="0">
                  <c:v>1</c:v>
                </c:pt>
                <c:pt idx="1">
                  <c:v>8.8677427427427435</c:v>
                </c:pt>
                <c:pt idx="2">
                  <c:v>16.277216352779053</c:v>
                </c:pt>
                <c:pt idx="3">
                  <c:v>19.913177858949144</c:v>
                </c:pt>
                <c:pt idx="4">
                  <c:v>21.739570552147239</c:v>
                </c:pt>
                <c:pt idx="5">
                  <c:v>24.472030386740332</c:v>
                </c:pt>
                <c:pt idx="6">
                  <c:v>27.576264591439688</c:v>
                </c:pt>
                <c:pt idx="7">
                  <c:v>28.77425903369874</c:v>
                </c:pt>
                <c:pt idx="8">
                  <c:v>29.504995836802664</c:v>
                </c:pt>
                <c:pt idx="9">
                  <c:v>28.101110229976211</c:v>
                </c:pt>
              </c:numCache>
            </c:numRef>
          </c:val>
          <c:smooth val="0"/>
        </c:ser>
        <c:ser>
          <c:idx val="11"/>
          <c:order val="10"/>
          <c:tx>
            <c:strRef>
              <c:f>'40'!$A$11</c:f>
              <c:strCache>
                <c:ptCount val="1"/>
                <c:pt idx="0">
                  <c:v>mgrid331 Mem 1.5 %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'40'!$B$11:$K$11</c:f>
              <c:numCache>
                <c:formatCode>General</c:formatCode>
                <c:ptCount val="10"/>
                <c:pt idx="0">
                  <c:v>1</c:v>
                </c:pt>
                <c:pt idx="1">
                  <c:v>7.2413757909777505</c:v>
                </c:pt>
                <c:pt idx="2">
                  <c:v>12.531084422465559</c:v>
                </c:pt>
                <c:pt idx="3">
                  <c:v>14.212940705128204</c:v>
                </c:pt>
                <c:pt idx="4">
                  <c:v>14.2701126307321</c:v>
                </c:pt>
                <c:pt idx="5">
                  <c:v>16.001578709968427</c:v>
                </c:pt>
                <c:pt idx="6">
                  <c:v>16.393484288354898</c:v>
                </c:pt>
                <c:pt idx="7">
                  <c:v>15.819620958751393</c:v>
                </c:pt>
                <c:pt idx="8">
                  <c:v>17.01054902900983</c:v>
                </c:pt>
                <c:pt idx="9">
                  <c:v>17.313567593948267</c:v>
                </c:pt>
              </c:numCache>
            </c:numRef>
          </c:val>
          <c:smooth val="0"/>
        </c:ser>
        <c:ser>
          <c:idx val="10"/>
          <c:order val="11"/>
          <c:tx>
            <c:strRef>
              <c:f>'40'!$A$12</c:f>
              <c:strCache>
                <c:ptCount val="1"/>
                <c:pt idx="0">
                  <c:v>applu331 Mem 1.6 %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'40'!$B$12:$K$12</c:f>
              <c:numCache>
                <c:formatCode>General</c:formatCode>
                <c:ptCount val="10"/>
                <c:pt idx="0">
                  <c:v>1</c:v>
                </c:pt>
                <c:pt idx="1">
                  <c:v>8.2474413004214338</c:v>
                </c:pt>
                <c:pt idx="2">
                  <c:v>15.231265287969757</c:v>
                </c:pt>
                <c:pt idx="3">
                  <c:v>17.676129032258064</c:v>
                </c:pt>
                <c:pt idx="4">
                  <c:v>18.447347158631835</c:v>
                </c:pt>
                <c:pt idx="5">
                  <c:v>21.291576002486789</c:v>
                </c:pt>
                <c:pt idx="6">
                  <c:v>23.651588397790054</c:v>
                </c:pt>
                <c:pt idx="7">
                  <c:v>21.133909287257019</c:v>
                </c:pt>
                <c:pt idx="8">
                  <c:v>17.283623517537219</c:v>
                </c:pt>
                <c:pt idx="9">
                  <c:v>14.044494566331762</c:v>
                </c:pt>
              </c:numCache>
            </c:numRef>
          </c:val>
          <c:smooth val="0"/>
        </c:ser>
        <c:ser>
          <c:idx val="8"/>
          <c:order val="12"/>
          <c:tx>
            <c:strRef>
              <c:f>'40'!$A$13</c:f>
              <c:strCache>
                <c:ptCount val="1"/>
                <c:pt idx="0">
                  <c:v>bwaves Mem 2.5 %</c:v>
                </c:pt>
              </c:strCache>
            </c:strRef>
          </c:tx>
          <c:cat>
            <c:numRef>
              <c:f>'40'!$B$14:$K$14</c:f>
              <c:numCache>
                <c:formatCode>General</c:formatCode>
                <c:ptCount val="10"/>
                <c:pt idx="0">
                  <c:v>1</c:v>
                </c:pt>
                <c:pt idx="1">
                  <c:v>10</c:v>
                </c:pt>
                <c:pt idx="2">
                  <c:v>20</c:v>
                </c:pt>
                <c:pt idx="3">
                  <c:v>30</c:v>
                </c:pt>
                <c:pt idx="4">
                  <c:v>40</c:v>
                </c:pt>
                <c:pt idx="5">
                  <c:v>50</c:v>
                </c:pt>
                <c:pt idx="6">
                  <c:v>60</c:v>
                </c:pt>
                <c:pt idx="7">
                  <c:v>70</c:v>
                </c:pt>
                <c:pt idx="8">
                  <c:v>80</c:v>
                </c:pt>
                <c:pt idx="9">
                  <c:v>90</c:v>
                </c:pt>
              </c:numCache>
            </c:numRef>
          </c:cat>
          <c:val>
            <c:numRef>
              <c:f>'40'!$B$13:$K$13</c:f>
              <c:numCache>
                <c:formatCode>General</c:formatCode>
                <c:ptCount val="10"/>
                <c:pt idx="0">
                  <c:v>1</c:v>
                </c:pt>
                <c:pt idx="1">
                  <c:v>4.3862857614663753</c:v>
                </c:pt>
                <c:pt idx="2">
                  <c:v>7.6614508220363424</c:v>
                </c:pt>
                <c:pt idx="3">
                  <c:v>10.034850774461654</c:v>
                </c:pt>
                <c:pt idx="4">
                  <c:v>11.532508412026484</c:v>
                </c:pt>
                <c:pt idx="5">
                  <c:v>13.165923172242875</c:v>
                </c:pt>
                <c:pt idx="6">
                  <c:v>15.111506186886645</c:v>
                </c:pt>
                <c:pt idx="7">
                  <c:v>16.771744277821625</c:v>
                </c:pt>
                <c:pt idx="8">
                  <c:v>17.304397394136807</c:v>
                </c:pt>
                <c:pt idx="9">
                  <c:v>18.165327406394255</c:v>
                </c:pt>
              </c:numCache>
            </c:numRef>
          </c:val>
          <c:smooth val="0"/>
        </c:ser>
        <c:dLbls>
          <c:showLegendKey val="0"/>
          <c:showVal val="0"/>
          <c:showCatName val="0"/>
          <c:showSerName val="0"/>
          <c:showPercent val="0"/>
          <c:showBubbleSize val="0"/>
        </c:dLbls>
        <c:marker val="1"/>
        <c:smooth val="0"/>
        <c:axId val="198150400"/>
        <c:axId val="198279552"/>
      </c:lineChart>
      <c:catAx>
        <c:axId val="198150400"/>
        <c:scaling>
          <c:orientation val="minMax"/>
        </c:scaling>
        <c:delete val="0"/>
        <c:axPos val="b"/>
        <c:title>
          <c:tx>
            <c:rich>
              <a:bodyPr/>
              <a:lstStyle/>
              <a:p>
                <a:pPr>
                  <a:defRPr sz="1200"/>
                </a:pPr>
                <a:r>
                  <a:rPr lang="de-DE" sz="1200"/>
                  <a:t># Worker Threads</a:t>
                </a:r>
              </a:p>
            </c:rich>
          </c:tx>
          <c:layout/>
          <c:overlay val="0"/>
        </c:title>
        <c:numFmt formatCode="General" sourceLinked="1"/>
        <c:majorTickMark val="out"/>
        <c:minorTickMark val="none"/>
        <c:tickLblPos val="nextTo"/>
        <c:crossAx val="198279552"/>
        <c:crosses val="autoZero"/>
        <c:auto val="1"/>
        <c:lblAlgn val="ctr"/>
        <c:lblOffset val="100"/>
        <c:noMultiLvlLbl val="0"/>
      </c:catAx>
      <c:valAx>
        <c:axId val="198279552"/>
        <c:scaling>
          <c:orientation val="minMax"/>
          <c:max val="46"/>
          <c:min val="0"/>
        </c:scaling>
        <c:delete val="0"/>
        <c:axPos val="l"/>
        <c:majorGridlines/>
        <c:title>
          <c:tx>
            <c:rich>
              <a:bodyPr rot="-5400000" vert="horz"/>
              <a:lstStyle/>
              <a:p>
                <a:pPr>
                  <a:defRPr sz="1200"/>
                </a:pPr>
                <a:r>
                  <a:rPr lang="de-DE" sz="1200"/>
                  <a:t>Speed-up</a:t>
                </a:r>
              </a:p>
            </c:rich>
          </c:tx>
          <c:layout/>
          <c:overlay val="0"/>
        </c:title>
        <c:numFmt formatCode="General" sourceLinked="1"/>
        <c:majorTickMark val="out"/>
        <c:minorTickMark val="none"/>
        <c:tickLblPos val="nextTo"/>
        <c:crossAx val="198150400"/>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Tabelle1!$A$2</c:f>
              <c:strCache>
                <c:ptCount val="1"/>
                <c:pt idx="0">
                  <c:v>Mandelbrot</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Tabelle1!$B$2:$DY$2</c:f>
              <c:numCache>
                <c:formatCode>General</c:formatCode>
                <c:ptCount val="128"/>
                <c:pt idx="0">
                  <c:v>1</c:v>
                </c:pt>
                <c:pt idx="1">
                  <c:v>1.99664069</c:v>
                </c:pt>
                <c:pt idx="2">
                  <c:v>2.9890908999999999</c:v>
                </c:pt>
                <c:pt idx="3">
                  <c:v>3.97857898</c:v>
                </c:pt>
                <c:pt idx="4">
                  <c:v>4.9512265099999997</c:v>
                </c:pt>
                <c:pt idx="5">
                  <c:v>5.9294856300000003</c:v>
                </c:pt>
                <c:pt idx="6">
                  <c:v>6.8912125800000004</c:v>
                </c:pt>
                <c:pt idx="7">
                  <c:v>7.8636155700000003</c:v>
                </c:pt>
                <c:pt idx="8">
                  <c:v>8.8080352800000004</c:v>
                </c:pt>
                <c:pt idx="9">
                  <c:v>9.6697223900000004</c:v>
                </c:pt>
                <c:pt idx="10">
                  <c:v>10.611376</c:v>
                </c:pt>
                <c:pt idx="11">
                  <c:v>11.500460199999999</c:v>
                </c:pt>
                <c:pt idx="12">
                  <c:v>12.354318299999999</c:v>
                </c:pt>
                <c:pt idx="13">
                  <c:v>13.205519199999999</c:v>
                </c:pt>
                <c:pt idx="14">
                  <c:v>14.4755301</c:v>
                </c:pt>
                <c:pt idx="15">
                  <c:v>15.695700799999999</c:v>
                </c:pt>
                <c:pt idx="16">
                  <c:v>16.671187</c:v>
                </c:pt>
                <c:pt idx="17">
                  <c:v>17.567240300000002</c:v>
                </c:pt>
                <c:pt idx="18">
                  <c:v>18.646046399999999</c:v>
                </c:pt>
                <c:pt idx="19">
                  <c:v>19.639342599999999</c:v>
                </c:pt>
                <c:pt idx="20">
                  <c:v>20.572174</c:v>
                </c:pt>
                <c:pt idx="21">
                  <c:v>21.399896500000001</c:v>
                </c:pt>
                <c:pt idx="22">
                  <c:v>22.4262458</c:v>
                </c:pt>
                <c:pt idx="23">
                  <c:v>23.276150600000001</c:v>
                </c:pt>
                <c:pt idx="24">
                  <c:v>23.9528994</c:v>
                </c:pt>
                <c:pt idx="25">
                  <c:v>25.420042899999999</c:v>
                </c:pt>
                <c:pt idx="26">
                  <c:v>26.549966000000001</c:v>
                </c:pt>
                <c:pt idx="27">
                  <c:v>27.649440800000001</c:v>
                </c:pt>
                <c:pt idx="28">
                  <c:v>28.3375366</c:v>
                </c:pt>
                <c:pt idx="29">
                  <c:v>29.569565799999999</c:v>
                </c:pt>
                <c:pt idx="30">
                  <c:v>30.327322800000001</c:v>
                </c:pt>
                <c:pt idx="31">
                  <c:v>31.412500000000001</c:v>
                </c:pt>
                <c:pt idx="32">
                  <c:v>32.491458100000003</c:v>
                </c:pt>
                <c:pt idx="33">
                  <c:v>33.370351999999997</c:v>
                </c:pt>
                <c:pt idx="34">
                  <c:v>34.287321499999997</c:v>
                </c:pt>
                <c:pt idx="35">
                  <c:v>35.182182900000001</c:v>
                </c:pt>
                <c:pt idx="36">
                  <c:v>36.099547800000003</c:v>
                </c:pt>
                <c:pt idx="37">
                  <c:v>36.920779199999998</c:v>
                </c:pt>
                <c:pt idx="38">
                  <c:v>37.532214099999997</c:v>
                </c:pt>
                <c:pt idx="39">
                  <c:v>38.408896300000002</c:v>
                </c:pt>
                <c:pt idx="40">
                  <c:v>39.136687199999997</c:v>
                </c:pt>
                <c:pt idx="41">
                  <c:v>39.8765505</c:v>
                </c:pt>
                <c:pt idx="42">
                  <c:v>40.525250300000003</c:v>
                </c:pt>
                <c:pt idx="43">
                  <c:v>41.291506300000002</c:v>
                </c:pt>
                <c:pt idx="44">
                  <c:v>41.904435300000003</c:v>
                </c:pt>
                <c:pt idx="45">
                  <c:v>42.581730899999997</c:v>
                </c:pt>
                <c:pt idx="46">
                  <c:v>43.177874699999997</c:v>
                </c:pt>
                <c:pt idx="47">
                  <c:v>43.837108700000002</c:v>
                </c:pt>
                <c:pt idx="48">
                  <c:v>44.4709717</c:v>
                </c:pt>
                <c:pt idx="49">
                  <c:v>45.057459100000003</c:v>
                </c:pt>
                <c:pt idx="50">
                  <c:v>45.692798400000001</c:v>
                </c:pt>
                <c:pt idx="51">
                  <c:v>46.349921799999997</c:v>
                </c:pt>
                <c:pt idx="52">
                  <c:v>46.933771</c:v>
                </c:pt>
                <c:pt idx="53">
                  <c:v>47.548587400000002</c:v>
                </c:pt>
                <c:pt idx="54">
                  <c:v>48.186328400000001</c:v>
                </c:pt>
                <c:pt idx="55">
                  <c:v>48.770272599999998</c:v>
                </c:pt>
                <c:pt idx="56">
                  <c:v>49.322582500000003</c:v>
                </c:pt>
                <c:pt idx="57">
                  <c:v>49.975861700000003</c:v>
                </c:pt>
                <c:pt idx="58">
                  <c:v>50.514047300000001</c:v>
                </c:pt>
                <c:pt idx="59">
                  <c:v>51.092620500000002</c:v>
                </c:pt>
                <c:pt idx="60">
                  <c:v>51.775241600000001</c:v>
                </c:pt>
                <c:pt idx="61">
                  <c:v>52.330789500000002</c:v>
                </c:pt>
                <c:pt idx="62">
                  <c:v>52.949446500000001</c:v>
                </c:pt>
                <c:pt idx="63">
                  <c:v>53.5050703</c:v>
                </c:pt>
                <c:pt idx="64">
                  <c:v>54.047919800000003</c:v>
                </c:pt>
                <c:pt idx="65">
                  <c:v>54.5560689</c:v>
                </c:pt>
                <c:pt idx="66">
                  <c:v>55.1665621</c:v>
                </c:pt>
                <c:pt idx="67">
                  <c:v>55.880754199999998</c:v>
                </c:pt>
                <c:pt idx="68">
                  <c:v>56.314442999999997</c:v>
                </c:pt>
                <c:pt idx="69">
                  <c:v>56.907322499999999</c:v>
                </c:pt>
                <c:pt idx="70">
                  <c:v>57.496145900000002</c:v>
                </c:pt>
                <c:pt idx="71">
                  <c:v>58.177246599999997</c:v>
                </c:pt>
                <c:pt idx="72">
                  <c:v>58.821846600000001</c:v>
                </c:pt>
                <c:pt idx="73">
                  <c:v>59.125343999999998</c:v>
                </c:pt>
                <c:pt idx="74">
                  <c:v>59.490040100000002</c:v>
                </c:pt>
                <c:pt idx="75">
                  <c:v>60.426020200000004</c:v>
                </c:pt>
                <c:pt idx="76">
                  <c:v>61.320865699999999</c:v>
                </c:pt>
                <c:pt idx="77">
                  <c:v>61.503709299999997</c:v>
                </c:pt>
                <c:pt idx="78">
                  <c:v>61.742303200000002</c:v>
                </c:pt>
                <c:pt idx="79">
                  <c:v>62.120144199999999</c:v>
                </c:pt>
                <c:pt idx="80">
                  <c:v>62.3203429</c:v>
                </c:pt>
                <c:pt idx="81">
                  <c:v>62.551666699999998</c:v>
                </c:pt>
                <c:pt idx="82">
                  <c:v>62.634228100000001</c:v>
                </c:pt>
                <c:pt idx="83">
                  <c:v>62.581019400000002</c:v>
                </c:pt>
                <c:pt idx="84">
                  <c:v>62.372606099999999</c:v>
                </c:pt>
                <c:pt idx="85">
                  <c:v>62.598239</c:v>
                </c:pt>
                <c:pt idx="86">
                  <c:v>62.514761900000003</c:v>
                </c:pt>
                <c:pt idx="87">
                  <c:v>62.505163600000003</c:v>
                </c:pt>
                <c:pt idx="88">
                  <c:v>62.571400799999999</c:v>
                </c:pt>
                <c:pt idx="89">
                  <c:v>62.613440599999997</c:v>
                </c:pt>
                <c:pt idx="90">
                  <c:v>62.5501492</c:v>
                </c:pt>
                <c:pt idx="91">
                  <c:v>62.590134499999998</c:v>
                </c:pt>
                <c:pt idx="92">
                  <c:v>62.461251500000003</c:v>
                </c:pt>
                <c:pt idx="93">
                  <c:v>62.5572315</c:v>
                </c:pt>
                <c:pt idx="94">
                  <c:v>62.534978299999999</c:v>
                </c:pt>
                <c:pt idx="95">
                  <c:v>62.512740899999997</c:v>
                </c:pt>
                <c:pt idx="96">
                  <c:v>62.572919400000004</c:v>
                </c:pt>
                <c:pt idx="97">
                  <c:v>62.506173799999999</c:v>
                </c:pt>
                <c:pt idx="98">
                  <c:v>62.496578200000002</c:v>
                </c:pt>
                <c:pt idx="99">
                  <c:v>62.552172499999998</c:v>
                </c:pt>
                <c:pt idx="100">
                  <c:v>62.610906499999999</c:v>
                </c:pt>
                <c:pt idx="101">
                  <c:v>62.567351799999997</c:v>
                </c:pt>
                <c:pt idx="102">
                  <c:v>62.515772400000003</c:v>
                </c:pt>
                <c:pt idx="103">
                  <c:v>62.585070199999997</c:v>
                </c:pt>
                <c:pt idx="104">
                  <c:v>62.498093099999998</c:v>
                </c:pt>
                <c:pt idx="105">
                  <c:v>62.7124314</c:v>
                </c:pt>
                <c:pt idx="106">
                  <c:v>62.600265499999999</c:v>
                </c:pt>
                <c:pt idx="107">
                  <c:v>62.481938</c:v>
                </c:pt>
                <c:pt idx="108">
                  <c:v>62.460242700000002</c:v>
                </c:pt>
                <c:pt idx="109">
                  <c:v>62.364057099999997</c:v>
                </c:pt>
                <c:pt idx="110">
                  <c:v>62.525373899999998</c:v>
                </c:pt>
                <c:pt idx="111">
                  <c:v>62.612426900000003</c:v>
                </c:pt>
                <c:pt idx="112">
                  <c:v>62.459234000000002</c:v>
                </c:pt>
                <c:pt idx="113">
                  <c:v>62.6722897</c:v>
                </c:pt>
                <c:pt idx="114">
                  <c:v>62.398267199999999</c:v>
                </c:pt>
                <c:pt idx="115">
                  <c:v>62.480928599999999</c:v>
                </c:pt>
                <c:pt idx="116">
                  <c:v>62.3313913</c:v>
                </c:pt>
                <c:pt idx="117">
                  <c:v>62.482947500000002</c:v>
                </c:pt>
                <c:pt idx="118">
                  <c:v>62.5870958</c:v>
                </c:pt>
                <c:pt idx="119">
                  <c:v>62.410853899999999</c:v>
                </c:pt>
                <c:pt idx="120">
                  <c:v>62.627128399999997</c:v>
                </c:pt>
                <c:pt idx="121">
                  <c:v>62.366571299999997</c:v>
                </c:pt>
                <c:pt idx="122">
                  <c:v>62.6007721</c:v>
                </c:pt>
                <c:pt idx="123">
                  <c:v>62.419919499999999</c:v>
                </c:pt>
                <c:pt idx="124">
                  <c:v>62.647417599999997</c:v>
                </c:pt>
                <c:pt idx="125">
                  <c:v>62.564315399999998</c:v>
                </c:pt>
                <c:pt idx="126">
                  <c:v>62.651477</c:v>
                </c:pt>
                <c:pt idx="127">
                  <c:v>62.495063399999999</c:v>
                </c:pt>
              </c:numCache>
            </c:numRef>
          </c:val>
          <c:smooth val="0"/>
          <c:extLst xmlns:c16r2="http://schemas.microsoft.com/office/drawing/2015/06/chart">
            <c:ext xmlns:c16="http://schemas.microsoft.com/office/drawing/2014/chart" uri="{C3380CC4-5D6E-409C-BE32-E72D297353CC}">
              <c16:uniqueId val="{00000001-F228-2D44-94C6-EB7B4E8B0B88}"/>
            </c:ext>
          </c:extLst>
        </c:ser>
        <c:ser>
          <c:idx val="2"/>
          <c:order val="1"/>
          <c:tx>
            <c:strRef>
              <c:f>Tabelle1!$A$3</c:f>
              <c:strCache>
                <c:ptCount val="1"/>
                <c:pt idx="0">
                  <c:v>SortArray</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Tabelle1!$B$3:$DY$3</c:f>
              <c:numCache>
                <c:formatCode>General</c:formatCode>
                <c:ptCount val="128"/>
                <c:pt idx="0">
                  <c:v>1</c:v>
                </c:pt>
                <c:pt idx="1">
                  <c:v>1.9931107558678614</c:v>
                </c:pt>
                <c:pt idx="2">
                  <c:v>2.9855181148486238</c:v>
                </c:pt>
                <c:pt idx="3">
                  <c:v>3.979865592286111</c:v>
                </c:pt>
                <c:pt idx="4">
                  <c:v>4.9595774009925737</c:v>
                </c:pt>
                <c:pt idx="5">
                  <c:v>5.9436354279510564</c:v>
                </c:pt>
                <c:pt idx="6">
                  <c:v>6.9365613927313809</c:v>
                </c:pt>
                <c:pt idx="7">
                  <c:v>7.9171305363080808</c:v>
                </c:pt>
                <c:pt idx="8">
                  <c:v>8.8868952739223062</c:v>
                </c:pt>
                <c:pt idx="9">
                  <c:v>9.874627487214191</c:v>
                </c:pt>
                <c:pt idx="10">
                  <c:v>10.843040868819662</c:v>
                </c:pt>
                <c:pt idx="11">
                  <c:v>11.838780792615857</c:v>
                </c:pt>
                <c:pt idx="12">
                  <c:v>12.788423617922762</c:v>
                </c:pt>
                <c:pt idx="13">
                  <c:v>13.764257727470612</c:v>
                </c:pt>
                <c:pt idx="14">
                  <c:v>14.705291839954111</c:v>
                </c:pt>
                <c:pt idx="15">
                  <c:v>15.708175829817538</c:v>
                </c:pt>
                <c:pt idx="16">
                  <c:v>16.610102708240298</c:v>
                </c:pt>
                <c:pt idx="17">
                  <c:v>17.532822226227278</c:v>
                </c:pt>
                <c:pt idx="18">
                  <c:v>18.537421945999824</c:v>
                </c:pt>
                <c:pt idx="19">
                  <c:v>19.524945384930099</c:v>
                </c:pt>
                <c:pt idx="20">
                  <c:v>20.521866125760649</c:v>
                </c:pt>
                <c:pt idx="21">
                  <c:v>21.318806050661934</c:v>
                </c:pt>
                <c:pt idx="22">
                  <c:v>22.352241127397839</c:v>
                </c:pt>
                <c:pt idx="23">
                  <c:v>23.221387782082587</c:v>
                </c:pt>
                <c:pt idx="24">
                  <c:v>24.141413177310515</c:v>
                </c:pt>
                <c:pt idx="25">
                  <c:v>25.062872204441188</c:v>
                </c:pt>
                <c:pt idx="26">
                  <c:v>25.990614831306733</c:v>
                </c:pt>
                <c:pt idx="27">
                  <c:v>27.037766842572236</c:v>
                </c:pt>
                <c:pt idx="28">
                  <c:v>27.811738316112788</c:v>
                </c:pt>
                <c:pt idx="29">
                  <c:v>28.865717405115053</c:v>
                </c:pt>
                <c:pt idx="30">
                  <c:v>29.637342936487169</c:v>
                </c:pt>
                <c:pt idx="31">
                  <c:v>30.620813223353938</c:v>
                </c:pt>
                <c:pt idx="32">
                  <c:v>31.412189881644796</c:v>
                </c:pt>
                <c:pt idx="33">
                  <c:v>32.387456410300182</c:v>
                </c:pt>
                <c:pt idx="34">
                  <c:v>33.31164640651135</c:v>
                </c:pt>
                <c:pt idx="35">
                  <c:v>34.095529094585487</c:v>
                </c:pt>
                <c:pt idx="36">
                  <c:v>34.945173368211151</c:v>
                </c:pt>
                <c:pt idx="37">
                  <c:v>35.688397447052679</c:v>
                </c:pt>
                <c:pt idx="38">
                  <c:v>36.493033679765688</c:v>
                </c:pt>
                <c:pt idx="39">
                  <c:v>37.052756997480323</c:v>
                </c:pt>
                <c:pt idx="40">
                  <c:v>37.791468486191697</c:v>
                </c:pt>
                <c:pt idx="41">
                  <c:v>38.636611284516249</c:v>
                </c:pt>
                <c:pt idx="42">
                  <c:v>39.026894136162817</c:v>
                </c:pt>
                <c:pt idx="43">
                  <c:v>39.567817866100711</c:v>
                </c:pt>
                <c:pt idx="44">
                  <c:v>40.05130478844692</c:v>
                </c:pt>
                <c:pt idx="45">
                  <c:v>40.78737025430425</c:v>
                </c:pt>
                <c:pt idx="46">
                  <c:v>41.190558909106699</c:v>
                </c:pt>
                <c:pt idx="47">
                  <c:v>41.63375490384351</c:v>
                </c:pt>
                <c:pt idx="48">
                  <c:v>42.209736994348269</c:v>
                </c:pt>
                <c:pt idx="49">
                  <c:v>42.554160380903241</c:v>
                </c:pt>
                <c:pt idx="50">
                  <c:v>43.1104697406995</c:v>
                </c:pt>
                <c:pt idx="51">
                  <c:v>43.656385384124135</c:v>
                </c:pt>
                <c:pt idx="52">
                  <c:v>44.202137884833824</c:v>
                </c:pt>
                <c:pt idx="53">
                  <c:v>44.570824400129226</c:v>
                </c:pt>
                <c:pt idx="54">
                  <c:v>45.120234046095661</c:v>
                </c:pt>
                <c:pt idx="55">
                  <c:v>45.583189158016147</c:v>
                </c:pt>
                <c:pt idx="56">
                  <c:v>45.911951207706082</c:v>
                </c:pt>
                <c:pt idx="57">
                  <c:v>46.398473758553003</c:v>
                </c:pt>
                <c:pt idx="58">
                  <c:v>46.86790075416458</c:v>
                </c:pt>
                <c:pt idx="59">
                  <c:v>47.360517298414024</c:v>
                </c:pt>
                <c:pt idx="60">
                  <c:v>47.785831690712946</c:v>
                </c:pt>
                <c:pt idx="61">
                  <c:v>48.13076820612357</c:v>
                </c:pt>
                <c:pt idx="62">
                  <c:v>48.598090138788372</c:v>
                </c:pt>
                <c:pt idx="63">
                  <c:v>49.099344519001185</c:v>
                </c:pt>
                <c:pt idx="64">
                  <c:v>49.491967622638064</c:v>
                </c:pt>
                <c:pt idx="65">
                  <c:v>49.919475803268334</c:v>
                </c:pt>
                <c:pt idx="66">
                  <c:v>50.361117932448842</c:v>
                </c:pt>
                <c:pt idx="67">
                  <c:v>50.797718508997434</c:v>
                </c:pt>
                <c:pt idx="68">
                  <c:v>51.161799707375614</c:v>
                </c:pt>
                <c:pt idx="69">
                  <c:v>51.481142252345769</c:v>
                </c:pt>
                <c:pt idx="70">
                  <c:v>51.965922009615248</c:v>
                </c:pt>
                <c:pt idx="71">
                  <c:v>52.344476483492222</c:v>
                </c:pt>
                <c:pt idx="72">
                  <c:v>52.683556783703281</c:v>
                </c:pt>
                <c:pt idx="73">
                  <c:v>52.967094333300764</c:v>
                </c:pt>
                <c:pt idx="74">
                  <c:v>53.426179529244429</c:v>
                </c:pt>
                <c:pt idx="75">
                  <c:v>53.79738668670727</c:v>
                </c:pt>
                <c:pt idx="76">
                  <c:v>54.0842058745964</c:v>
                </c:pt>
                <c:pt idx="77">
                  <c:v>54.426751592356688</c:v>
                </c:pt>
                <c:pt idx="78">
                  <c:v>54.747186147186142</c:v>
                </c:pt>
                <c:pt idx="79">
                  <c:v>55.013920306246725</c:v>
                </c:pt>
                <c:pt idx="80">
                  <c:v>55.282460767314106</c:v>
                </c:pt>
                <c:pt idx="81">
                  <c:v>55.039858410160811</c:v>
                </c:pt>
                <c:pt idx="82">
                  <c:v>55.168312224629567</c:v>
                </c:pt>
                <c:pt idx="83">
                  <c:v>55.297367021082778</c:v>
                </c:pt>
                <c:pt idx="84">
                  <c:v>55.531681327849405</c:v>
                </c:pt>
                <c:pt idx="85">
                  <c:v>55.377272428716338</c:v>
                </c:pt>
                <c:pt idx="86">
                  <c:v>55.220102901472195</c:v>
                </c:pt>
                <c:pt idx="87">
                  <c:v>55.378889059181567</c:v>
                </c:pt>
                <c:pt idx="88">
                  <c:v>55.338098016336048</c:v>
                </c:pt>
                <c:pt idx="89">
                  <c:v>55.323169798114577</c:v>
                </c:pt>
                <c:pt idx="90">
                  <c:v>55.23175915681594</c:v>
                </c:pt>
                <c:pt idx="91">
                  <c:v>55.361515226685732</c:v>
                </c:pt>
                <c:pt idx="92">
                  <c:v>55.280044294206782</c:v>
                </c:pt>
                <c:pt idx="93">
                  <c:v>55.336080218778491</c:v>
                </c:pt>
                <c:pt idx="94">
                  <c:v>55.04584760025535</c:v>
                </c:pt>
                <c:pt idx="95">
                  <c:v>55.189980216455254</c:v>
                </c:pt>
                <c:pt idx="96">
                  <c:v>55.231357135058403</c:v>
                </c:pt>
                <c:pt idx="97">
                  <c:v>55.037862303072501</c:v>
                </c:pt>
                <c:pt idx="98">
                  <c:v>54.961321164710988</c:v>
                </c:pt>
                <c:pt idx="99">
                  <c:v>55.063023838032002</c:v>
                </c:pt>
                <c:pt idx="100">
                  <c:v>55.02708582617209</c:v>
                </c:pt>
                <c:pt idx="101">
                  <c:v>54.923527921537392</c:v>
                </c:pt>
                <c:pt idx="102">
                  <c:v>54.962913600278142</c:v>
                </c:pt>
                <c:pt idx="103">
                  <c:v>54.949778765868395</c:v>
                </c:pt>
                <c:pt idx="104">
                  <c:v>55.119020811389973</c:v>
                </c:pt>
                <c:pt idx="105">
                  <c:v>54.580216365519625</c:v>
                </c:pt>
                <c:pt idx="106">
                  <c:v>55.24342033417058</c:v>
                </c:pt>
                <c:pt idx="107">
                  <c:v>54.81085532256084</c:v>
                </c:pt>
                <c:pt idx="108">
                  <c:v>54.83858378683086</c:v>
                </c:pt>
                <c:pt idx="109">
                  <c:v>54.874275920421752</c:v>
                </c:pt>
                <c:pt idx="110">
                  <c:v>54.952564418244222</c:v>
                </c:pt>
                <c:pt idx="111">
                  <c:v>54.82075512592656</c:v>
                </c:pt>
                <c:pt idx="112">
                  <c:v>54.86475347606342</c:v>
                </c:pt>
                <c:pt idx="113">
                  <c:v>54.871894999457645</c:v>
                </c:pt>
                <c:pt idx="114">
                  <c:v>54.967691460693693</c:v>
                </c:pt>
                <c:pt idx="115">
                  <c:v>54.905643994211275</c:v>
                </c:pt>
                <c:pt idx="116">
                  <c:v>54.704559217925414</c:v>
                </c:pt>
                <c:pt idx="117">
                  <c:v>54.608890903987742</c:v>
                </c:pt>
                <c:pt idx="118">
                  <c:v>54.85563090091523</c:v>
                </c:pt>
                <c:pt idx="119">
                  <c:v>55.025888700343721</c:v>
                </c:pt>
                <c:pt idx="120">
                  <c:v>54.78473701310422</c:v>
                </c:pt>
                <c:pt idx="121">
                  <c:v>54.637595587494062</c:v>
                </c:pt>
                <c:pt idx="122">
                  <c:v>54.662786174305182</c:v>
                </c:pt>
                <c:pt idx="123">
                  <c:v>54.688394150588472</c:v>
                </c:pt>
                <c:pt idx="124">
                  <c:v>54.614000489426935</c:v>
                </c:pt>
                <c:pt idx="125">
                  <c:v>54.755877556322069</c:v>
                </c:pt>
                <c:pt idx="126">
                  <c:v>54.551964111117499</c:v>
                </c:pt>
                <c:pt idx="127">
                  <c:v>54.676572103848571</c:v>
                </c:pt>
              </c:numCache>
            </c:numRef>
          </c:val>
          <c:smooth val="0"/>
          <c:extLst xmlns:c16r2="http://schemas.microsoft.com/office/drawing/2015/06/chart">
            <c:ext xmlns:c16="http://schemas.microsoft.com/office/drawing/2014/chart" uri="{C3380CC4-5D6E-409C-BE32-E72D297353CC}">
              <c16:uniqueId val="{00000002-F228-2D44-94C6-EB7B4E8B0B88}"/>
            </c:ext>
          </c:extLst>
        </c:ser>
        <c:ser>
          <c:idx val="4"/>
          <c:order val="2"/>
          <c:tx>
            <c:strRef>
              <c:f>Tabelle1!$A$6</c:f>
              <c:strCache>
                <c:ptCount val="1"/>
                <c:pt idx="0">
                  <c:v>CalculatePrimes</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Tabelle1!$B$6:$DY$6</c:f>
              <c:numCache>
                <c:formatCode>General</c:formatCode>
                <c:ptCount val="128"/>
                <c:pt idx="0">
                  <c:v>1</c:v>
                </c:pt>
                <c:pt idx="1">
                  <c:v>1.995474823984134</c:v>
                </c:pt>
                <c:pt idx="2">
                  <c:v>2.990704571449482</c:v>
                </c:pt>
                <c:pt idx="3">
                  <c:v>3.9850648946434686</c:v>
                </c:pt>
                <c:pt idx="4">
                  <c:v>4.9706240124644614</c:v>
                </c:pt>
                <c:pt idx="5">
                  <c:v>5.9581488418627924</c:v>
                </c:pt>
                <c:pt idx="6">
                  <c:v>6.9543352292426883</c:v>
                </c:pt>
                <c:pt idx="7">
                  <c:v>7.9507863156750824</c:v>
                </c:pt>
                <c:pt idx="8">
                  <c:v>8.9317160795256356</c:v>
                </c:pt>
                <c:pt idx="9">
                  <c:v>9.9229880944846087</c:v>
                </c:pt>
                <c:pt idx="10">
                  <c:v>10.910513600915769</c:v>
                </c:pt>
                <c:pt idx="11">
                  <c:v>11.919228137572359</c:v>
                </c:pt>
                <c:pt idx="12">
                  <c:v>12.89900312813254</c:v>
                </c:pt>
                <c:pt idx="13">
                  <c:v>13.867256701066285</c:v>
                </c:pt>
                <c:pt idx="14">
                  <c:v>14.848501072733244</c:v>
                </c:pt>
                <c:pt idx="15">
                  <c:v>15.853873918866768</c:v>
                </c:pt>
                <c:pt idx="16">
                  <c:v>16.801174437931937</c:v>
                </c:pt>
                <c:pt idx="17">
                  <c:v>17.743327920990573</c:v>
                </c:pt>
                <c:pt idx="18">
                  <c:v>18.763220305451274</c:v>
                </c:pt>
                <c:pt idx="19">
                  <c:v>19.764765359678911</c:v>
                </c:pt>
                <c:pt idx="20">
                  <c:v>20.707045685498109</c:v>
                </c:pt>
                <c:pt idx="21">
                  <c:v>21.6392421643273</c:v>
                </c:pt>
                <c:pt idx="22">
                  <c:v>22.640361554081334</c:v>
                </c:pt>
                <c:pt idx="23">
                  <c:v>23.59569684404515</c:v>
                </c:pt>
                <c:pt idx="24">
                  <c:v>24.519308291122872</c:v>
                </c:pt>
                <c:pt idx="25">
                  <c:v>25.438572265877234</c:v>
                </c:pt>
                <c:pt idx="26">
                  <c:v>26.502301047373287</c:v>
                </c:pt>
                <c:pt idx="27">
                  <c:v>27.47183501526974</c:v>
                </c:pt>
                <c:pt idx="28">
                  <c:v>28.280906942327654</c:v>
                </c:pt>
                <c:pt idx="29">
                  <c:v>29.370355785626352</c:v>
                </c:pt>
                <c:pt idx="30">
                  <c:v>30.159269001256281</c:v>
                </c:pt>
                <c:pt idx="31">
                  <c:v>31.004241700231656</c:v>
                </c:pt>
                <c:pt idx="32">
                  <c:v>32.129926347883909</c:v>
                </c:pt>
                <c:pt idx="33">
                  <c:v>32.967569585704354</c:v>
                </c:pt>
                <c:pt idx="34">
                  <c:v>33.800610703144592</c:v>
                </c:pt>
                <c:pt idx="35">
                  <c:v>34.534518024356146</c:v>
                </c:pt>
                <c:pt idx="36">
                  <c:v>34.954540077169476</c:v>
                </c:pt>
                <c:pt idx="37">
                  <c:v>35.680070782649892</c:v>
                </c:pt>
                <c:pt idx="38">
                  <c:v>36.31235405893419</c:v>
                </c:pt>
                <c:pt idx="39">
                  <c:v>37.010907426589263</c:v>
                </c:pt>
                <c:pt idx="40">
                  <c:v>37.272541580142445</c:v>
                </c:pt>
                <c:pt idx="41">
                  <c:v>37.567271909277174</c:v>
                </c:pt>
                <c:pt idx="42">
                  <c:v>37.737976872365714</c:v>
                </c:pt>
                <c:pt idx="43">
                  <c:v>38.05917819349213</c:v>
                </c:pt>
                <c:pt idx="44">
                  <c:v>38.447754844650859</c:v>
                </c:pt>
                <c:pt idx="45">
                  <c:v>38.403740308043012</c:v>
                </c:pt>
                <c:pt idx="46">
                  <c:v>38.94082969210961</c:v>
                </c:pt>
                <c:pt idx="47">
                  <c:v>39.100380204913648</c:v>
                </c:pt>
                <c:pt idx="48">
                  <c:v>39.226961943228879</c:v>
                </c:pt>
                <c:pt idx="49">
                  <c:v>39.299806625877345</c:v>
                </c:pt>
                <c:pt idx="50">
                  <c:v>39.562917147330253</c:v>
                </c:pt>
                <c:pt idx="51">
                  <c:v>39.820903181662672</c:v>
                </c:pt>
                <c:pt idx="52">
                  <c:v>39.901567564198452</c:v>
                </c:pt>
                <c:pt idx="53">
                  <c:v>39.977981890091591</c:v>
                </c:pt>
                <c:pt idx="54">
                  <c:v>40.030269554841098</c:v>
                </c:pt>
                <c:pt idx="55">
                  <c:v>40.245643905658987</c:v>
                </c:pt>
                <c:pt idx="56">
                  <c:v>40.406948243214813</c:v>
                </c:pt>
                <c:pt idx="57">
                  <c:v>40.494062020652464</c:v>
                </c:pt>
                <c:pt idx="58">
                  <c:v>40.609010752006085</c:v>
                </c:pt>
                <c:pt idx="59">
                  <c:v>40.700448744099305</c:v>
                </c:pt>
                <c:pt idx="60">
                  <c:v>40.777142584158732</c:v>
                </c:pt>
                <c:pt idx="61">
                  <c:v>40.910039300891462</c:v>
                </c:pt>
                <c:pt idx="62">
                  <c:v>40.999119408242336</c:v>
                </c:pt>
                <c:pt idx="63">
                  <c:v>41.006779154367216</c:v>
                </c:pt>
                <c:pt idx="64">
                  <c:v>41.186617056524462</c:v>
                </c:pt>
                <c:pt idx="65">
                  <c:v>41.323978891990897</c:v>
                </c:pt>
                <c:pt idx="66">
                  <c:v>41.430060671430496</c:v>
                </c:pt>
                <c:pt idx="67">
                  <c:v>41.527258082825647</c:v>
                </c:pt>
                <c:pt idx="68">
                  <c:v>41.560058427331001</c:v>
                </c:pt>
                <c:pt idx="69">
                  <c:v>41.725293705496078</c:v>
                </c:pt>
                <c:pt idx="70">
                  <c:v>41.797713744735951</c:v>
                </c:pt>
                <c:pt idx="71">
                  <c:v>41.914247366095054</c:v>
                </c:pt>
                <c:pt idx="72">
                  <c:v>41.987095892657067</c:v>
                </c:pt>
                <c:pt idx="73">
                  <c:v>41.995818003903196</c:v>
                </c:pt>
                <c:pt idx="74">
                  <c:v>42.144881500987495</c:v>
                </c:pt>
                <c:pt idx="75">
                  <c:v>42.251042228113207</c:v>
                </c:pt>
                <c:pt idx="76">
                  <c:v>42.369186222871797</c:v>
                </c:pt>
                <c:pt idx="77">
                  <c:v>42.420189180383993</c:v>
                </c:pt>
                <c:pt idx="78">
                  <c:v>42.491517923813419</c:v>
                </c:pt>
                <c:pt idx="79">
                  <c:v>42.533394236359101</c:v>
                </c:pt>
                <c:pt idx="80">
                  <c:v>42.542580409356724</c:v>
                </c:pt>
                <c:pt idx="81">
                  <c:v>42.619049996671322</c:v>
                </c:pt>
                <c:pt idx="82">
                  <c:v>42.606522281689358</c:v>
                </c:pt>
                <c:pt idx="83">
                  <c:v>42.57464531146087</c:v>
                </c:pt>
                <c:pt idx="84">
                  <c:v>42.57488126181147</c:v>
                </c:pt>
                <c:pt idx="85">
                  <c:v>42.672315819293772</c:v>
                </c:pt>
                <c:pt idx="86">
                  <c:v>42.592112704168187</c:v>
                </c:pt>
                <c:pt idx="87">
                  <c:v>42.676582837524784</c:v>
                </c:pt>
                <c:pt idx="88">
                  <c:v>42.703864497982146</c:v>
                </c:pt>
                <c:pt idx="89">
                  <c:v>42.649572791925515</c:v>
                </c:pt>
                <c:pt idx="90">
                  <c:v>42.619995783587058</c:v>
                </c:pt>
                <c:pt idx="91">
                  <c:v>42.660467466694797</c:v>
                </c:pt>
                <c:pt idx="92">
                  <c:v>42.681799241056297</c:v>
                </c:pt>
                <c:pt idx="93">
                  <c:v>42.695320402378698</c:v>
                </c:pt>
                <c:pt idx="94">
                  <c:v>42.638920341015051</c:v>
                </c:pt>
                <c:pt idx="95">
                  <c:v>42.628509755177234</c:v>
                </c:pt>
                <c:pt idx="96">
                  <c:v>42.665679931132154</c:v>
                </c:pt>
                <c:pt idx="97">
                  <c:v>42.728566661104615</c:v>
                </c:pt>
                <c:pt idx="98">
                  <c:v>42.658098585683589</c:v>
                </c:pt>
                <c:pt idx="99">
                  <c:v>42.615740073003224</c:v>
                </c:pt>
                <c:pt idx="100">
                  <c:v>42.683222117890217</c:v>
                </c:pt>
                <c:pt idx="101">
                  <c:v>42.675160403299728</c:v>
                </c:pt>
                <c:pt idx="102">
                  <c:v>42.642707269416931</c:v>
                </c:pt>
                <c:pt idx="103">
                  <c:v>42.571814111231795</c:v>
                </c:pt>
                <c:pt idx="104">
                  <c:v>42.678242463972623</c:v>
                </c:pt>
                <c:pt idx="105">
                  <c:v>42.584321420850443</c:v>
                </c:pt>
                <c:pt idx="106">
                  <c:v>42.700541387820437</c:v>
                </c:pt>
                <c:pt idx="107">
                  <c:v>42.671130687877707</c:v>
                </c:pt>
                <c:pt idx="108">
                  <c:v>42.705288846393309</c:v>
                </c:pt>
                <c:pt idx="109">
                  <c:v>42.708612695553555</c:v>
                </c:pt>
                <c:pt idx="110">
                  <c:v>42.700304042599313</c:v>
                </c:pt>
                <c:pt idx="111">
                  <c:v>42.700778735680103</c:v>
                </c:pt>
                <c:pt idx="112">
                  <c:v>42.646731617953201</c:v>
                </c:pt>
                <c:pt idx="113">
                  <c:v>42.577240909166484</c:v>
                </c:pt>
                <c:pt idx="114">
                  <c:v>42.658809222362891</c:v>
                </c:pt>
                <c:pt idx="115">
                  <c:v>42.653835262763387</c:v>
                </c:pt>
                <c:pt idx="116">
                  <c:v>42.624015846330543</c:v>
                </c:pt>
                <c:pt idx="117">
                  <c:v>42.682984965163186</c:v>
                </c:pt>
                <c:pt idx="118">
                  <c:v>42.65336161281904</c:v>
                </c:pt>
                <c:pt idx="119">
                  <c:v>42.768768685176006</c:v>
                </c:pt>
                <c:pt idx="120">
                  <c:v>42.66947161448352</c:v>
                </c:pt>
                <c:pt idx="121">
                  <c:v>42.673263971825818</c:v>
                </c:pt>
                <c:pt idx="122">
                  <c:v>42.691524123903839</c:v>
                </c:pt>
                <c:pt idx="123">
                  <c:v>42.638210366818186</c:v>
                </c:pt>
                <c:pt idx="124">
                  <c:v>42.747825651469874</c:v>
                </c:pt>
                <c:pt idx="125">
                  <c:v>42.647678633883118</c:v>
                </c:pt>
                <c:pt idx="126">
                  <c:v>42.68037645908452</c:v>
                </c:pt>
                <c:pt idx="127">
                  <c:v>42.62567138671875</c:v>
                </c:pt>
              </c:numCache>
            </c:numRef>
          </c:val>
          <c:smooth val="0"/>
          <c:extLst xmlns:c16r2="http://schemas.microsoft.com/office/drawing/2015/06/chart">
            <c:ext xmlns:c16="http://schemas.microsoft.com/office/drawing/2014/chart" uri="{C3380CC4-5D6E-409C-BE32-E72D297353CC}">
              <c16:uniqueId val="{00000004-F228-2D44-94C6-EB7B4E8B0B88}"/>
            </c:ext>
          </c:extLst>
        </c:ser>
        <c:ser>
          <c:idx val="0"/>
          <c:order val="3"/>
          <c:tx>
            <c:strRef>
              <c:f>Tabelle1!$A$4</c:f>
              <c:strCache>
                <c:ptCount val="1"/>
                <c:pt idx="0">
                  <c:v>Fibonacci</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Tabelle1!$B$4:$DY$4</c:f>
              <c:numCache>
                <c:formatCode>General</c:formatCode>
                <c:ptCount val="128"/>
                <c:pt idx="0">
                  <c:v>1</c:v>
                </c:pt>
                <c:pt idx="1">
                  <c:v>1.9972548622302939</c:v>
                </c:pt>
                <c:pt idx="2">
                  <c:v>2.9897408784859891</c:v>
                </c:pt>
                <c:pt idx="3">
                  <c:v>3.9814710404361429</c:v>
                </c:pt>
                <c:pt idx="4">
                  <c:v>4.9551744268361508</c:v>
                </c:pt>
                <c:pt idx="5">
                  <c:v>5.9431243460569885</c:v>
                </c:pt>
                <c:pt idx="6">
                  <c:v>6.9358817809307309</c:v>
                </c:pt>
                <c:pt idx="7">
                  <c:v>7.9345103149452738</c:v>
                </c:pt>
                <c:pt idx="8">
                  <c:v>8.9165221239370442</c:v>
                </c:pt>
                <c:pt idx="9">
                  <c:v>9.8980588993714598</c:v>
                </c:pt>
                <c:pt idx="10">
                  <c:v>10.88143764805494</c:v>
                </c:pt>
                <c:pt idx="11">
                  <c:v>11.87845115841389</c:v>
                </c:pt>
                <c:pt idx="12">
                  <c:v>12.844981568886917</c:v>
                </c:pt>
                <c:pt idx="13">
                  <c:v>13.808105963815443</c:v>
                </c:pt>
                <c:pt idx="14">
                  <c:v>14.774099757591461</c:v>
                </c:pt>
                <c:pt idx="15">
                  <c:v>15.765127076077807</c:v>
                </c:pt>
                <c:pt idx="16">
                  <c:v>16.750561214320932</c:v>
                </c:pt>
                <c:pt idx="17">
                  <c:v>17.711680309685438</c:v>
                </c:pt>
                <c:pt idx="18">
                  <c:v>18.691356290557398</c:v>
                </c:pt>
                <c:pt idx="19">
                  <c:v>19.664988215952107</c:v>
                </c:pt>
                <c:pt idx="20">
                  <c:v>20.698198256586409</c:v>
                </c:pt>
                <c:pt idx="21">
                  <c:v>21.635693562564676</c:v>
                </c:pt>
                <c:pt idx="22">
                  <c:v>22.709116701746403</c:v>
                </c:pt>
                <c:pt idx="23">
                  <c:v>23.609288829747914</c:v>
                </c:pt>
                <c:pt idx="24">
                  <c:v>24.527553506661576</c:v>
                </c:pt>
                <c:pt idx="25">
                  <c:v>25.50663597101617</c:v>
                </c:pt>
                <c:pt idx="26">
                  <c:v>26.49665434603147</c:v>
                </c:pt>
                <c:pt idx="27">
                  <c:v>27.542974064419596</c:v>
                </c:pt>
                <c:pt idx="28">
                  <c:v>28.300831001610611</c:v>
                </c:pt>
                <c:pt idx="29">
                  <c:v>29.370749988504169</c:v>
                </c:pt>
                <c:pt idx="30">
                  <c:v>30.233961781871713</c:v>
                </c:pt>
                <c:pt idx="31">
                  <c:v>31.15453971226987</c:v>
                </c:pt>
                <c:pt idx="32">
                  <c:v>32.09620433811466</c:v>
                </c:pt>
                <c:pt idx="33">
                  <c:v>33.073774799802202</c:v>
                </c:pt>
                <c:pt idx="34">
                  <c:v>33.807710833170134</c:v>
                </c:pt>
                <c:pt idx="35">
                  <c:v>34.702697269588413</c:v>
                </c:pt>
                <c:pt idx="36">
                  <c:v>35.512283130537277</c:v>
                </c:pt>
                <c:pt idx="37">
                  <c:v>36.123750113111932</c:v>
                </c:pt>
                <c:pt idx="38">
                  <c:v>36.780243003570199</c:v>
                </c:pt>
                <c:pt idx="39">
                  <c:v>37.223187358495515</c:v>
                </c:pt>
                <c:pt idx="40">
                  <c:v>37.670375361605132</c:v>
                </c:pt>
                <c:pt idx="41">
                  <c:v>37.933697391903408</c:v>
                </c:pt>
                <c:pt idx="42">
                  <c:v>38.148364709255105</c:v>
                </c:pt>
                <c:pt idx="43">
                  <c:v>38.309099469499998</c:v>
                </c:pt>
                <c:pt idx="44">
                  <c:v>38.329789755730182</c:v>
                </c:pt>
                <c:pt idx="45">
                  <c:v>38.402035761095682</c:v>
                </c:pt>
                <c:pt idx="46">
                  <c:v>38.605011136193987</c:v>
                </c:pt>
                <c:pt idx="47">
                  <c:v>38.623803448004793</c:v>
                </c:pt>
                <c:pt idx="48">
                  <c:v>38.750925962439752</c:v>
                </c:pt>
                <c:pt idx="49">
                  <c:v>38.829844340353873</c:v>
                </c:pt>
                <c:pt idx="50">
                  <c:v>38.811204788163273</c:v>
                </c:pt>
                <c:pt idx="51">
                  <c:v>38.877231531471217</c:v>
                </c:pt>
                <c:pt idx="52">
                  <c:v>38.846847887897873</c:v>
                </c:pt>
                <c:pt idx="53">
                  <c:v>38.922006776190706</c:v>
                </c:pt>
                <c:pt idx="54">
                  <c:v>38.9045819311416</c:v>
                </c:pt>
                <c:pt idx="55">
                  <c:v>38.846493495435553</c:v>
                </c:pt>
                <c:pt idx="56">
                  <c:v>38.976634487472083</c:v>
                </c:pt>
                <c:pt idx="57">
                  <c:v>38.99400492060488</c:v>
                </c:pt>
                <c:pt idx="58">
                  <c:v>38.937904253308709</c:v>
                </c:pt>
                <c:pt idx="59">
                  <c:v>39.022831133919844</c:v>
                </c:pt>
                <c:pt idx="60">
                  <c:v>39.055759376796175</c:v>
                </c:pt>
                <c:pt idx="61">
                  <c:v>39.067823097836893</c:v>
                </c:pt>
                <c:pt idx="62">
                  <c:v>39.031892790359443</c:v>
                </c:pt>
                <c:pt idx="63">
                  <c:v>39.04740275222067</c:v>
                </c:pt>
                <c:pt idx="64">
                  <c:v>39.103699917044963</c:v>
                </c:pt>
                <c:pt idx="65">
                  <c:v>39.087307998286526</c:v>
                </c:pt>
                <c:pt idx="66">
                  <c:v>39.091374783497457</c:v>
                </c:pt>
                <c:pt idx="67">
                  <c:v>39.104657534246577</c:v>
                </c:pt>
                <c:pt idx="68">
                  <c:v>39.11471534733046</c:v>
                </c:pt>
                <c:pt idx="69">
                  <c:v>39.087188399766234</c:v>
                </c:pt>
                <c:pt idx="70">
                  <c:v>39.124538680403909</c:v>
                </c:pt>
                <c:pt idx="71">
                  <c:v>39.158839198952862</c:v>
                </c:pt>
                <c:pt idx="72">
                  <c:v>39.196326604502453</c:v>
                </c:pt>
                <c:pt idx="73">
                  <c:v>39.193199912866596</c:v>
                </c:pt>
                <c:pt idx="74">
                  <c:v>39.153078269291477</c:v>
                </c:pt>
                <c:pt idx="75">
                  <c:v>39.169885720768654</c:v>
                </c:pt>
                <c:pt idx="76">
                  <c:v>39.226536878953517</c:v>
                </c:pt>
                <c:pt idx="77">
                  <c:v>39.219551882303101</c:v>
                </c:pt>
                <c:pt idx="78">
                  <c:v>39.233644859813083</c:v>
                </c:pt>
                <c:pt idx="79">
                  <c:v>39.183342075155132</c:v>
                </c:pt>
                <c:pt idx="80">
                  <c:v>39.165562426609682</c:v>
                </c:pt>
                <c:pt idx="81">
                  <c:v>39.200295816225704</c:v>
                </c:pt>
                <c:pt idx="82">
                  <c:v>39.202220571898536</c:v>
                </c:pt>
                <c:pt idx="83">
                  <c:v>39.251727602619134</c:v>
                </c:pt>
                <c:pt idx="84">
                  <c:v>39.208116312117689</c:v>
                </c:pt>
                <c:pt idx="85">
                  <c:v>39.229668892069007</c:v>
                </c:pt>
                <c:pt idx="86">
                  <c:v>39.20450646476985</c:v>
                </c:pt>
                <c:pt idx="87">
                  <c:v>39.255104894245335</c:v>
                </c:pt>
                <c:pt idx="88">
                  <c:v>39.261619883885679</c:v>
                </c:pt>
                <c:pt idx="89">
                  <c:v>39.247265644201939</c:v>
                </c:pt>
                <c:pt idx="90">
                  <c:v>39.252451259045309</c:v>
                </c:pt>
                <c:pt idx="91">
                  <c:v>39.218227422182245</c:v>
                </c:pt>
                <c:pt idx="92">
                  <c:v>39.275743116106895</c:v>
                </c:pt>
                <c:pt idx="93">
                  <c:v>39.202581484629853</c:v>
                </c:pt>
                <c:pt idx="94">
                  <c:v>39.222923639043266</c:v>
                </c:pt>
                <c:pt idx="95">
                  <c:v>39.26198189116257</c:v>
                </c:pt>
                <c:pt idx="96">
                  <c:v>39.223405365904583</c:v>
                </c:pt>
                <c:pt idx="97">
                  <c:v>39.226055075169505</c:v>
                </c:pt>
                <c:pt idx="98">
                  <c:v>39.269464869783341</c:v>
                </c:pt>
                <c:pt idx="99">
                  <c:v>39.233042388653779</c:v>
                </c:pt>
                <c:pt idx="100">
                  <c:v>39.263067953048498</c:v>
                </c:pt>
                <c:pt idx="101">
                  <c:v>39.259809947631105</c:v>
                </c:pt>
                <c:pt idx="102">
                  <c:v>39.236175440751886</c:v>
                </c:pt>
                <c:pt idx="103">
                  <c:v>39.202822096809335</c:v>
                </c:pt>
                <c:pt idx="104">
                  <c:v>39.293864694772722</c:v>
                </c:pt>
                <c:pt idx="105">
                  <c:v>39.269102724503313</c:v>
                </c:pt>
                <c:pt idx="106">
                  <c:v>39.240152727563149</c:v>
                </c:pt>
                <c:pt idx="107">
                  <c:v>39.258603416166252</c:v>
                </c:pt>
                <c:pt idx="108">
                  <c:v>39.236054929495275</c:v>
                </c:pt>
                <c:pt idx="109">
                  <c:v>39.281540202457535</c:v>
                </c:pt>
                <c:pt idx="110">
                  <c:v>39.272483006895619</c:v>
                </c:pt>
                <c:pt idx="111">
                  <c:v>39.25438113997216</c:v>
                </c:pt>
                <c:pt idx="112">
                  <c:v>39.268257744825007</c:v>
                </c:pt>
                <c:pt idx="113">
                  <c:v>39.215819542040045</c:v>
                </c:pt>
                <c:pt idx="114">
                  <c:v>39.243889701274284</c:v>
                </c:pt>
                <c:pt idx="115">
                  <c:v>39.288063970475164</c:v>
                </c:pt>
                <c:pt idx="116">
                  <c:v>39.237621633575785</c:v>
                </c:pt>
                <c:pt idx="117">
                  <c:v>39.228343748560555</c:v>
                </c:pt>
                <c:pt idx="118">
                  <c:v>39.218709033694068</c:v>
                </c:pt>
                <c:pt idx="119">
                  <c:v>39.225332391684837</c:v>
                </c:pt>
                <c:pt idx="120">
                  <c:v>39.26149921627686</c:v>
                </c:pt>
                <c:pt idx="121">
                  <c:v>39.221598951185292</c:v>
                </c:pt>
                <c:pt idx="122">
                  <c:v>39.26101655325872</c:v>
                </c:pt>
                <c:pt idx="123">
                  <c:v>39.285285063643045</c:v>
                </c:pt>
                <c:pt idx="124">
                  <c:v>39.232680914839584</c:v>
                </c:pt>
                <c:pt idx="125">
                  <c:v>39.221598951185292</c:v>
                </c:pt>
                <c:pt idx="126">
                  <c:v>39.207875634946213</c:v>
                </c:pt>
                <c:pt idx="127">
                  <c:v>39.250883370511715</c:v>
                </c:pt>
              </c:numCache>
            </c:numRef>
          </c:val>
          <c:smooth val="0"/>
          <c:extLst xmlns:c16r2="http://schemas.microsoft.com/office/drawing/2015/06/chart">
            <c:ext xmlns:c16="http://schemas.microsoft.com/office/drawing/2014/chart" uri="{C3380CC4-5D6E-409C-BE32-E72D297353CC}">
              <c16:uniqueId val="{00000000-F228-2D44-94C6-EB7B4E8B0B88}"/>
            </c:ext>
          </c:extLst>
        </c:ser>
        <c:ser>
          <c:idx val="3"/>
          <c:order val="4"/>
          <c:tx>
            <c:strRef>
              <c:f>Tabelle1!$A$5</c:f>
              <c:strCache>
                <c:ptCount val="1"/>
                <c:pt idx="0">
                  <c:v>CountingNumbers</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Tabelle1!$B$1:$DY$1</c:f>
              <c:strCach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strCache>
            </c:strRef>
          </c:cat>
          <c:val>
            <c:numRef>
              <c:f>Tabelle1!$B$5:$DY$5</c:f>
              <c:numCache>
                <c:formatCode>General</c:formatCode>
                <c:ptCount val="128"/>
                <c:pt idx="0">
                  <c:v>1</c:v>
                </c:pt>
                <c:pt idx="1">
                  <c:v>1.9849774152563444</c:v>
                </c:pt>
                <c:pt idx="2">
                  <c:v>2.9908924374264312</c:v>
                </c:pt>
                <c:pt idx="3">
                  <c:v>4.005293113174698</c:v>
                </c:pt>
                <c:pt idx="4">
                  <c:v>5.0002005849233537</c:v>
                </c:pt>
                <c:pt idx="5">
                  <c:v>6.0165164353492679</c:v>
                </c:pt>
                <c:pt idx="6">
                  <c:v>7.0293826189679827</c:v>
                </c:pt>
                <c:pt idx="7">
                  <c:v>8.0429014755111154</c:v>
                </c:pt>
                <c:pt idx="8">
                  <c:v>9.0408578407537288</c:v>
                </c:pt>
                <c:pt idx="9">
                  <c:v>10.043590991762745</c:v>
                </c:pt>
                <c:pt idx="10">
                  <c:v>11.060344622464704</c:v>
                </c:pt>
                <c:pt idx="11">
                  <c:v>12.078065175824326</c:v>
                </c:pt>
                <c:pt idx="12">
                  <c:v>13.067136400992826</c:v>
                </c:pt>
                <c:pt idx="13">
                  <c:v>14.071933798467835</c:v>
                </c:pt>
                <c:pt idx="14">
                  <c:v>15.095902893592145</c:v>
                </c:pt>
                <c:pt idx="15">
                  <c:v>16.094435731888634</c:v>
                </c:pt>
                <c:pt idx="16">
                  <c:v>17.090361133098892</c:v>
                </c:pt>
                <c:pt idx="17">
                  <c:v>18.070448204893665</c:v>
                </c:pt>
                <c:pt idx="18">
                  <c:v>19.06894030434216</c:v>
                </c:pt>
                <c:pt idx="19">
                  <c:v>20.066192322635203</c:v>
                </c:pt>
                <c:pt idx="20">
                  <c:v>21.02786078654167</c:v>
                </c:pt>
                <c:pt idx="21">
                  <c:v>22.0024641446077</c:v>
                </c:pt>
                <c:pt idx="22">
                  <c:v>23.00349613707419</c:v>
                </c:pt>
                <c:pt idx="23">
                  <c:v>23.975797276017854</c:v>
                </c:pt>
                <c:pt idx="24">
                  <c:v>24.881161090435079</c:v>
                </c:pt>
                <c:pt idx="25">
                  <c:v>25.889521931146554</c:v>
                </c:pt>
                <c:pt idx="26">
                  <c:v>26.853776149632314</c:v>
                </c:pt>
                <c:pt idx="27">
                  <c:v>27.809299084660946</c:v>
                </c:pt>
                <c:pt idx="28">
                  <c:v>28.750562116614642</c:v>
                </c:pt>
                <c:pt idx="29">
                  <c:v>29.64368859561921</c:v>
                </c:pt>
                <c:pt idx="30">
                  <c:v>30.530962886263364</c:v>
                </c:pt>
                <c:pt idx="31">
                  <c:v>31.563124595585595</c:v>
                </c:pt>
                <c:pt idx="32">
                  <c:v>32.30850089539058</c:v>
                </c:pt>
                <c:pt idx="33">
                  <c:v>33.199063123621471</c:v>
                </c:pt>
                <c:pt idx="34">
                  <c:v>34.156787738112222</c:v>
                </c:pt>
                <c:pt idx="35">
                  <c:v>34.908212624408606</c:v>
                </c:pt>
                <c:pt idx="36">
                  <c:v>35.358212895431564</c:v>
                </c:pt>
                <c:pt idx="37">
                  <c:v>35.626178378695187</c:v>
                </c:pt>
                <c:pt idx="38">
                  <c:v>35.7591816602107</c:v>
                </c:pt>
                <c:pt idx="39">
                  <c:v>35.664768085788175</c:v>
                </c:pt>
                <c:pt idx="40">
                  <c:v>35.373249177465922</c:v>
                </c:pt>
                <c:pt idx="41">
                  <c:v>35.557246927856951</c:v>
                </c:pt>
                <c:pt idx="42">
                  <c:v>35.483641670408623</c:v>
                </c:pt>
                <c:pt idx="43">
                  <c:v>35.119827383148078</c:v>
                </c:pt>
                <c:pt idx="44">
                  <c:v>34.626757693537996</c:v>
                </c:pt>
                <c:pt idx="45">
                  <c:v>34.220095010024984</c:v>
                </c:pt>
                <c:pt idx="46">
                  <c:v>33.777765904243267</c:v>
                </c:pt>
                <c:pt idx="47">
                  <c:v>33.343771097758577</c:v>
                </c:pt>
                <c:pt idx="48">
                  <c:v>32.551654109631365</c:v>
                </c:pt>
                <c:pt idx="49">
                  <c:v>32.284609444900667</c:v>
                </c:pt>
                <c:pt idx="50">
                  <c:v>31.808585919574931</c:v>
                </c:pt>
                <c:pt idx="51">
                  <c:v>31.237600357353216</c:v>
                </c:pt>
                <c:pt idx="52">
                  <c:v>30.61707955892723</c:v>
                </c:pt>
                <c:pt idx="53">
                  <c:v>30.233447984298301</c:v>
                </c:pt>
                <c:pt idx="54">
                  <c:v>29.591626036353837</c:v>
                </c:pt>
                <c:pt idx="55">
                  <c:v>28.743869080962327</c:v>
                </c:pt>
                <c:pt idx="56">
                  <c:v>28.467804340307804</c:v>
                </c:pt>
                <c:pt idx="57">
                  <c:v>27.800591740956776</c:v>
                </c:pt>
                <c:pt idx="58">
                  <c:v>27.24588926087721</c:v>
                </c:pt>
                <c:pt idx="59">
                  <c:v>26.65117620276218</c:v>
                </c:pt>
                <c:pt idx="60">
                  <c:v>25.967792499704245</c:v>
                </c:pt>
                <c:pt idx="61">
                  <c:v>25.433068559989184</c:v>
                </c:pt>
                <c:pt idx="62">
                  <c:v>24.845800974689514</c:v>
                </c:pt>
                <c:pt idx="63">
                  <c:v>24.248973542245871</c:v>
                </c:pt>
                <c:pt idx="64">
                  <c:v>23.718171749642075</c:v>
                </c:pt>
                <c:pt idx="65">
                  <c:v>23.030379953427506</c:v>
                </c:pt>
                <c:pt idx="66">
                  <c:v>22.349703454186006</c:v>
                </c:pt>
                <c:pt idx="67">
                  <c:v>21.838410497196346</c:v>
                </c:pt>
                <c:pt idx="68">
                  <c:v>21.323084021867597</c:v>
                </c:pt>
                <c:pt idx="69">
                  <c:v>20.681966174800174</c:v>
                </c:pt>
                <c:pt idx="70">
                  <c:v>20.0832765736825</c:v>
                </c:pt>
                <c:pt idx="71">
                  <c:v>19.282799666183511</c:v>
                </c:pt>
                <c:pt idx="72">
                  <c:v>18.82576026491644</c:v>
                </c:pt>
                <c:pt idx="73">
                  <c:v>18.266226396340382</c:v>
                </c:pt>
                <c:pt idx="74">
                  <c:v>17.616401862804327</c:v>
                </c:pt>
                <c:pt idx="75">
                  <c:v>16.954724219388641</c:v>
                </c:pt>
                <c:pt idx="76">
                  <c:v>16.457548260256541</c:v>
                </c:pt>
                <c:pt idx="77">
                  <c:v>15.875823453895624</c:v>
                </c:pt>
                <c:pt idx="78">
                  <c:v>15.381155366621316</c:v>
                </c:pt>
                <c:pt idx="79">
                  <c:v>15.021065437437629</c:v>
                </c:pt>
                <c:pt idx="80">
                  <c:v>14.994956270600449</c:v>
                </c:pt>
                <c:pt idx="81">
                  <c:v>14.875554618510941</c:v>
                </c:pt>
                <c:pt idx="82">
                  <c:v>14.689373069072822</c:v>
                </c:pt>
                <c:pt idx="83">
                  <c:v>14.727509080980541</c:v>
                </c:pt>
                <c:pt idx="84">
                  <c:v>14.63284953484238</c:v>
                </c:pt>
                <c:pt idx="85">
                  <c:v>14.700139519309472</c:v>
                </c:pt>
                <c:pt idx="86">
                  <c:v>14.659805691239411</c:v>
                </c:pt>
                <c:pt idx="87">
                  <c:v>14.596738263066896</c:v>
                </c:pt>
                <c:pt idx="88">
                  <c:v>14.616204288565369</c:v>
                </c:pt>
                <c:pt idx="89">
                  <c:v>14.730309306023386</c:v>
                </c:pt>
                <c:pt idx="90">
                  <c:v>14.666907334746407</c:v>
                </c:pt>
                <c:pt idx="91">
                  <c:v>14.652683751745315</c:v>
                </c:pt>
                <c:pt idx="92">
                  <c:v>14.640630297640554</c:v>
                </c:pt>
                <c:pt idx="93">
                  <c:v>14.772440828595943</c:v>
                </c:pt>
                <c:pt idx="94">
                  <c:v>14.683913898252174</c:v>
                </c:pt>
                <c:pt idx="95">
                  <c:v>14.734511640742413</c:v>
                </c:pt>
                <c:pt idx="96">
                  <c:v>14.688117100371747</c:v>
                </c:pt>
                <c:pt idx="97">
                  <c:v>14.700276250802242</c:v>
                </c:pt>
                <c:pt idx="98">
                  <c:v>14.666308463251671</c:v>
                </c:pt>
                <c:pt idx="99">
                  <c:v>14.691148173693827</c:v>
                </c:pt>
                <c:pt idx="100">
                  <c:v>14.625077037823951</c:v>
                </c:pt>
                <c:pt idx="101">
                  <c:v>14.639491132613419</c:v>
                </c:pt>
                <c:pt idx="102">
                  <c:v>14.659887280255866</c:v>
                </c:pt>
                <c:pt idx="103">
                  <c:v>14.846600420473568</c:v>
                </c:pt>
                <c:pt idx="104">
                  <c:v>14.529988691838819</c:v>
                </c:pt>
                <c:pt idx="105">
                  <c:v>14.736654930365441</c:v>
                </c:pt>
                <c:pt idx="106">
                  <c:v>14.643723210860754</c:v>
                </c:pt>
                <c:pt idx="107">
                  <c:v>14.722652392787543</c:v>
                </c:pt>
                <c:pt idx="108">
                  <c:v>14.576705551620327</c:v>
                </c:pt>
                <c:pt idx="109">
                  <c:v>14.695000260344994</c:v>
                </c:pt>
                <c:pt idx="110">
                  <c:v>14.778297678959149</c:v>
                </c:pt>
                <c:pt idx="111">
                  <c:v>14.703914242438904</c:v>
                </c:pt>
                <c:pt idx="112">
                  <c:v>14.78291460106632</c:v>
                </c:pt>
                <c:pt idx="113">
                  <c:v>14.703914242438904</c:v>
                </c:pt>
                <c:pt idx="114">
                  <c:v>14.586311155411581</c:v>
                </c:pt>
                <c:pt idx="115">
                  <c:v>14.565662653933567</c:v>
                </c:pt>
                <c:pt idx="116">
                  <c:v>14.649994438264738</c:v>
                </c:pt>
                <c:pt idx="117">
                  <c:v>14.581870017714792</c:v>
                </c:pt>
                <c:pt idx="118">
                  <c:v>14.638189446775405</c:v>
                </c:pt>
                <c:pt idx="119">
                  <c:v>14.742345915551818</c:v>
                </c:pt>
                <c:pt idx="120">
                  <c:v>14.797281431227775</c:v>
                </c:pt>
                <c:pt idx="121">
                  <c:v>14.514162968731632</c:v>
                </c:pt>
                <c:pt idx="122">
                  <c:v>14.750821801972325</c:v>
                </c:pt>
                <c:pt idx="123">
                  <c:v>14.729238506014934</c:v>
                </c:pt>
                <c:pt idx="124">
                  <c:v>14.672108684390821</c:v>
                </c:pt>
                <c:pt idx="125">
                  <c:v>14.752253757507082</c:v>
                </c:pt>
                <c:pt idx="126">
                  <c:v>14.756771746620428</c:v>
                </c:pt>
                <c:pt idx="127">
                  <c:v>14.710839605412822</c:v>
                </c:pt>
              </c:numCache>
            </c:numRef>
          </c:val>
          <c:smooth val="0"/>
          <c:extLst xmlns:c16r2="http://schemas.microsoft.com/office/drawing/2015/06/chart">
            <c:ext xmlns:c16="http://schemas.microsoft.com/office/drawing/2014/chart" uri="{C3380CC4-5D6E-409C-BE32-E72D297353CC}">
              <c16:uniqueId val="{00000003-F228-2D44-94C6-EB7B4E8B0B88}"/>
            </c:ext>
          </c:extLst>
        </c:ser>
        <c:ser>
          <c:idx val="5"/>
          <c:order val="5"/>
          <c:tx>
            <c:strRef>
              <c:f>Tabelle1!$A$7</c:f>
              <c:strCache>
                <c:ptCount val="1"/>
                <c:pt idx="0">
                  <c:v>smithwa</c:v>
                </c:pt>
              </c:strCache>
            </c:strRef>
          </c:tx>
          <c:val>
            <c:numRef>
              <c:f>Tabelle1!$B$7:$CM$7</c:f>
              <c:numCache>
                <c:formatCode>General</c:formatCode>
                <c:ptCount val="90"/>
                <c:pt idx="0">
                  <c:v>1</c:v>
                </c:pt>
                <c:pt idx="1">
                  <c:v>2.0012908222537757</c:v>
                </c:pt>
                <c:pt idx="2">
                  <c:v>2.9976798143851506</c:v>
                </c:pt>
                <c:pt idx="3">
                  <c:v>3.994846688997681</c:v>
                </c:pt>
                <c:pt idx="4">
                  <c:v>4.9660474055092889</c:v>
                </c:pt>
                <c:pt idx="5">
                  <c:v>5.9539170506912447</c:v>
                </c:pt>
                <c:pt idx="6">
                  <c:v>6.9493500672344242</c:v>
                </c:pt>
                <c:pt idx="7">
                  <c:v>7.9142419601837668</c:v>
                </c:pt>
                <c:pt idx="8">
                  <c:v>8.9052268811028146</c:v>
                </c:pt>
                <c:pt idx="9">
                  <c:v>9.9193857965451055</c:v>
                </c:pt>
                <c:pt idx="10">
                  <c:v>10.872370266479663</c:v>
                </c:pt>
                <c:pt idx="11">
                  <c:v>11.844155844155845</c:v>
                </c:pt>
                <c:pt idx="12">
                  <c:v>12.855721393034825</c:v>
                </c:pt>
                <c:pt idx="13">
                  <c:v>13.867620751341681</c:v>
                </c:pt>
                <c:pt idx="14">
                  <c:v>14.822179732313575</c:v>
                </c:pt>
                <c:pt idx="15">
                  <c:v>15.692307692307692</c:v>
                </c:pt>
                <c:pt idx="16">
                  <c:v>16.617363344051448</c:v>
                </c:pt>
                <c:pt idx="17">
                  <c:v>17.678449258836945</c:v>
                </c:pt>
                <c:pt idx="18">
                  <c:v>18.369668246445496</c:v>
                </c:pt>
                <c:pt idx="19">
                  <c:v>19.600505689001263</c:v>
                </c:pt>
                <c:pt idx="20">
                  <c:v>20.535099337748346</c:v>
                </c:pt>
                <c:pt idx="21">
                  <c:v>21.503467406380029</c:v>
                </c:pt>
                <c:pt idx="22">
                  <c:v>22.054054054054053</c:v>
                </c:pt>
                <c:pt idx="23">
                  <c:v>23.562310030395135</c:v>
                </c:pt>
                <c:pt idx="24">
                  <c:v>24.415748031496062</c:v>
                </c:pt>
                <c:pt idx="25">
                  <c:v>25.209756097560977</c:v>
                </c:pt>
                <c:pt idx="26">
                  <c:v>26.502564102564104</c:v>
                </c:pt>
                <c:pt idx="27">
                  <c:v>27.343915343915345</c:v>
                </c:pt>
                <c:pt idx="28">
                  <c:v>27.2</c:v>
                </c:pt>
                <c:pt idx="29">
                  <c:v>28.817843866171003</c:v>
                </c:pt>
                <c:pt idx="30">
                  <c:v>28.764378478664192</c:v>
                </c:pt>
                <c:pt idx="31">
                  <c:v>31.070140280561123</c:v>
                </c:pt>
                <c:pt idx="32">
                  <c:v>31.640816326530611</c:v>
                </c:pt>
                <c:pt idx="33">
                  <c:v>32.033057851239668</c:v>
                </c:pt>
                <c:pt idx="34">
                  <c:v>33.704347826086959</c:v>
                </c:pt>
                <c:pt idx="35">
                  <c:v>33.485961123110151</c:v>
                </c:pt>
                <c:pt idx="36">
                  <c:v>33.413793103448278</c:v>
                </c:pt>
                <c:pt idx="37">
                  <c:v>35.478260869565219</c:v>
                </c:pt>
                <c:pt idx="38">
                  <c:v>36.479999999999997</c:v>
                </c:pt>
                <c:pt idx="39">
                  <c:v>38.281481481481478</c:v>
                </c:pt>
                <c:pt idx="40">
                  <c:v>33.341935483870969</c:v>
                </c:pt>
                <c:pt idx="41">
                  <c:v>34.607142857142854</c:v>
                </c:pt>
                <c:pt idx="42">
                  <c:v>33.341935483870969</c:v>
                </c:pt>
                <c:pt idx="43">
                  <c:v>35.723502304147466</c:v>
                </c:pt>
                <c:pt idx="44">
                  <c:v>34.997742663656886</c:v>
                </c:pt>
                <c:pt idx="45">
                  <c:v>33.558441558441558</c:v>
                </c:pt>
                <c:pt idx="46">
                  <c:v>32.367432150313149</c:v>
                </c:pt>
                <c:pt idx="47">
                  <c:v>35.559633027522935</c:v>
                </c:pt>
                <c:pt idx="48">
                  <c:v>31.195171026156942</c:v>
                </c:pt>
                <c:pt idx="49">
                  <c:v>36.055813953488375</c:v>
                </c:pt>
                <c:pt idx="50">
                  <c:v>35.316628701594531</c:v>
                </c:pt>
                <c:pt idx="51">
                  <c:v>35.888888888888886</c:v>
                </c:pt>
                <c:pt idx="52">
                  <c:v>33.631236442516268</c:v>
                </c:pt>
                <c:pt idx="53">
                  <c:v>36.30913348946136</c:v>
                </c:pt>
                <c:pt idx="54">
                  <c:v>36.30913348946136</c:v>
                </c:pt>
                <c:pt idx="55">
                  <c:v>35.236363636363635</c:v>
                </c:pt>
                <c:pt idx="56">
                  <c:v>37.179856115107917</c:v>
                </c:pt>
                <c:pt idx="57">
                  <c:v>35.888888888888886</c:v>
                </c:pt>
                <c:pt idx="58">
                  <c:v>35.07692307692308</c:v>
                </c:pt>
                <c:pt idx="59">
                  <c:v>38.76</c:v>
                </c:pt>
                <c:pt idx="60">
                  <c:v>35.236363636363635</c:v>
                </c:pt>
                <c:pt idx="61">
                  <c:v>37.269230769230766</c:v>
                </c:pt>
                <c:pt idx="62">
                  <c:v>35.559633027522935</c:v>
                </c:pt>
                <c:pt idx="63">
                  <c:v>30.163424124513618</c:v>
                </c:pt>
                <c:pt idx="64">
                  <c:v>39.753846153846155</c:v>
                </c:pt>
                <c:pt idx="65">
                  <c:v>40.165803108808291</c:v>
                </c:pt>
                <c:pt idx="66">
                  <c:v>36.479999999999997</c:v>
                </c:pt>
                <c:pt idx="67">
                  <c:v>40.165803108808291</c:v>
                </c:pt>
                <c:pt idx="68">
                  <c:v>40.375</c:v>
                </c:pt>
                <c:pt idx="69">
                  <c:v>35.478260869565219</c:v>
                </c:pt>
                <c:pt idx="70">
                  <c:v>37.269230769230766</c:v>
                </c:pt>
                <c:pt idx="71">
                  <c:v>29.197740112994349</c:v>
                </c:pt>
                <c:pt idx="72">
                  <c:v>37.631067961165051</c:v>
                </c:pt>
                <c:pt idx="73">
                  <c:v>40.480417754569189</c:v>
                </c:pt>
                <c:pt idx="74">
                  <c:v>42.245231607629428</c:v>
                </c:pt>
                <c:pt idx="75">
                  <c:v>42.130434782608695</c:v>
                </c:pt>
                <c:pt idx="76">
                  <c:v>34.840449438202249</c:v>
                </c:pt>
                <c:pt idx="77">
                  <c:v>42.828729281767956</c:v>
                </c:pt>
                <c:pt idx="78">
                  <c:v>38.471464019851119</c:v>
                </c:pt>
                <c:pt idx="79">
                  <c:v>29.142857142857142</c:v>
                </c:pt>
                <c:pt idx="80">
                  <c:v>24.846153846153847</c:v>
                </c:pt>
                <c:pt idx="81">
                  <c:v>40.480417754569189</c:v>
                </c:pt>
                <c:pt idx="82">
                  <c:v>37.722627737226276</c:v>
                </c:pt>
                <c:pt idx="83">
                  <c:v>39.151515151515149</c:v>
                </c:pt>
                <c:pt idx="84">
                  <c:v>42.245231607629428</c:v>
                </c:pt>
                <c:pt idx="85">
                  <c:v>40.165803108808291</c:v>
                </c:pt>
                <c:pt idx="86">
                  <c:v>41.344000000000001</c:v>
                </c:pt>
                <c:pt idx="87">
                  <c:v>31.195171026156942</c:v>
                </c:pt>
                <c:pt idx="88">
                  <c:v>37.539951573849876</c:v>
                </c:pt>
                <c:pt idx="89">
                  <c:v>27.636363636363637</c:v>
                </c:pt>
              </c:numCache>
            </c:numRef>
          </c:val>
          <c:smooth val="0"/>
        </c:ser>
        <c:ser>
          <c:idx val="6"/>
          <c:order val="6"/>
          <c:tx>
            <c:strRef>
              <c:f>Tabelle1!$A$8</c:f>
              <c:strCache>
                <c:ptCount val="1"/>
                <c:pt idx="0">
                  <c:v>kdtree</c:v>
                </c:pt>
              </c:strCache>
            </c:strRef>
          </c:tx>
          <c:val>
            <c:numRef>
              <c:f>Tabelle1!$B$8:$DY$8</c:f>
              <c:numCache>
                <c:formatCode>General</c:formatCode>
                <c:ptCount val="128"/>
                <c:pt idx="0">
                  <c:v>1</c:v>
                </c:pt>
                <c:pt idx="1">
                  <c:v>1.9366799771819738</c:v>
                </c:pt>
                <c:pt idx="2">
                  <c:v>1.9753685027152832</c:v>
                </c:pt>
                <c:pt idx="3">
                  <c:v>3.9324324324324325</c:v>
                </c:pt>
                <c:pt idx="4">
                  <c:v>3.9293981481481484</c:v>
                </c:pt>
                <c:pt idx="5">
                  <c:v>5.1206636500754144</c:v>
                </c:pt>
                <c:pt idx="6">
                  <c:v>3.9400386847195357</c:v>
                </c:pt>
                <c:pt idx="7">
                  <c:v>4.6591948764867341</c:v>
                </c:pt>
                <c:pt idx="8">
                  <c:v>7.798621745788668</c:v>
                </c:pt>
                <c:pt idx="9">
                  <c:v>7.798621745788668</c:v>
                </c:pt>
                <c:pt idx="10">
                  <c:v>7.4506217995610831</c:v>
                </c:pt>
                <c:pt idx="11">
                  <c:v>7.8105828220858893</c:v>
                </c:pt>
                <c:pt idx="12">
                  <c:v>7.8165771297006907</c:v>
                </c:pt>
                <c:pt idx="13">
                  <c:v>8.6094674556213011</c:v>
                </c:pt>
                <c:pt idx="14">
                  <c:v>8.9577836411609493</c:v>
                </c:pt>
                <c:pt idx="15">
                  <c:v>10.598335067637878</c:v>
                </c:pt>
                <c:pt idx="16">
                  <c:v>11.508474576271187</c:v>
                </c:pt>
                <c:pt idx="17">
                  <c:v>11.843023255813954</c:v>
                </c:pt>
                <c:pt idx="18">
                  <c:v>12.285886610373945</c:v>
                </c:pt>
                <c:pt idx="19">
                  <c:v>12.991071428571429</c:v>
                </c:pt>
                <c:pt idx="20">
                  <c:v>13.091259640102828</c:v>
                </c:pt>
                <c:pt idx="21">
                  <c:v>13.26171875</c:v>
                </c:pt>
                <c:pt idx="22">
                  <c:v>13.348623853211009</c:v>
                </c:pt>
                <c:pt idx="23">
                  <c:v>14.487908961593172</c:v>
                </c:pt>
                <c:pt idx="24">
                  <c:v>14.185236768802229</c:v>
                </c:pt>
                <c:pt idx="25">
                  <c:v>15.621165644171779</c:v>
                </c:pt>
                <c:pt idx="26">
                  <c:v>18.090586145648313</c:v>
                </c:pt>
                <c:pt idx="27">
                  <c:v>17.292020373514433</c:v>
                </c:pt>
                <c:pt idx="28">
                  <c:v>19.892578125</c:v>
                </c:pt>
                <c:pt idx="29">
                  <c:v>18.351351351351351</c:v>
                </c:pt>
                <c:pt idx="30">
                  <c:v>18.1875</c:v>
                </c:pt>
                <c:pt idx="31">
                  <c:v>18.1875</c:v>
                </c:pt>
                <c:pt idx="32">
                  <c:v>18.351351351351351</c:v>
                </c:pt>
                <c:pt idx="33">
                  <c:v>20.785714285714285</c:v>
                </c:pt>
                <c:pt idx="34">
                  <c:v>21.043388429752067</c:v>
                </c:pt>
                <c:pt idx="35">
                  <c:v>21</c:v>
                </c:pt>
                <c:pt idx="36">
                  <c:v>22.045454545454547</c:v>
                </c:pt>
                <c:pt idx="37">
                  <c:v>22.533185840707965</c:v>
                </c:pt>
                <c:pt idx="38">
                  <c:v>22.759776536312849</c:v>
                </c:pt>
                <c:pt idx="39">
                  <c:v>22.558139534883722</c:v>
                </c:pt>
                <c:pt idx="40">
                  <c:v>23.908450704225352</c:v>
                </c:pt>
                <c:pt idx="41">
                  <c:v>24.192399049881235</c:v>
                </c:pt>
                <c:pt idx="42">
                  <c:v>24.841463414634145</c:v>
                </c:pt>
                <c:pt idx="43">
                  <c:v>24.25</c:v>
                </c:pt>
                <c:pt idx="44">
                  <c:v>24.720873786407768</c:v>
                </c:pt>
                <c:pt idx="45">
                  <c:v>24.963235294117649</c:v>
                </c:pt>
                <c:pt idx="46">
                  <c:v>25.687263556116015</c:v>
                </c:pt>
                <c:pt idx="47">
                  <c:v>26.662303664921467</c:v>
                </c:pt>
                <c:pt idx="48">
                  <c:v>26.31782945736434</c:v>
                </c:pt>
                <c:pt idx="49">
                  <c:v>26.73228346456693</c:v>
                </c:pt>
                <c:pt idx="50">
                  <c:v>27.379032258064516</c:v>
                </c:pt>
                <c:pt idx="51">
                  <c:v>26.80263157894737</c:v>
                </c:pt>
                <c:pt idx="52">
                  <c:v>27.676630434782609</c:v>
                </c:pt>
                <c:pt idx="53">
                  <c:v>29.267241379310345</c:v>
                </c:pt>
                <c:pt idx="54">
                  <c:v>27.527027027027028</c:v>
                </c:pt>
                <c:pt idx="55">
                  <c:v>28.609550561797754</c:v>
                </c:pt>
                <c:pt idx="56">
                  <c:v>28.291666666666668</c:v>
                </c:pt>
                <c:pt idx="57">
                  <c:v>27.827868852459016</c:v>
                </c:pt>
                <c:pt idx="58">
                  <c:v>30.957446808510639</c:v>
                </c:pt>
                <c:pt idx="59">
                  <c:v>31.338461538461537</c:v>
                </c:pt>
                <c:pt idx="60">
                  <c:v>31.927899686520377</c:v>
                </c:pt>
                <c:pt idx="61">
                  <c:v>31.146788990825687</c:v>
                </c:pt>
                <c:pt idx="62">
                  <c:v>31.53250773993808</c:v>
                </c:pt>
                <c:pt idx="63">
                  <c:v>33.06818181818182</c:v>
                </c:pt>
                <c:pt idx="64">
                  <c:v>31.242331288343557</c:v>
                </c:pt>
                <c:pt idx="65">
                  <c:v>32.028301886792455</c:v>
                </c:pt>
                <c:pt idx="66">
                  <c:v>32.961165048543691</c:v>
                </c:pt>
                <c:pt idx="67">
                  <c:v>33.284313725490193</c:v>
                </c:pt>
                <c:pt idx="68">
                  <c:v>33.393442622950822</c:v>
                </c:pt>
                <c:pt idx="69">
                  <c:v>33.950000000000003</c:v>
                </c:pt>
                <c:pt idx="70">
                  <c:v>33.06818181818182</c:v>
                </c:pt>
                <c:pt idx="71">
                  <c:v>33.503289473684212</c:v>
                </c:pt>
                <c:pt idx="72">
                  <c:v>35.120689655172413</c:v>
                </c:pt>
                <c:pt idx="73">
                  <c:v>34.292929292929294</c:v>
                </c:pt>
                <c:pt idx="74">
                  <c:v>34.642857142857146</c:v>
                </c:pt>
                <c:pt idx="75">
                  <c:v>34.642857142857146</c:v>
                </c:pt>
                <c:pt idx="76">
                  <c:v>35</c:v>
                </c:pt>
                <c:pt idx="77">
                  <c:v>35.862676056338032</c:v>
                </c:pt>
                <c:pt idx="78">
                  <c:v>35.364583333333336</c:v>
                </c:pt>
                <c:pt idx="79">
                  <c:v>35.736842105263158</c:v>
                </c:pt>
                <c:pt idx="80">
                  <c:v>37.862453531598511</c:v>
                </c:pt>
                <c:pt idx="81">
                  <c:v>38.289473684210527</c:v>
                </c:pt>
                <c:pt idx="82">
                  <c:v>38.726235741444867</c:v>
                </c:pt>
                <c:pt idx="83">
                  <c:v>38.433962264150942</c:v>
                </c:pt>
                <c:pt idx="84">
                  <c:v>38.874045801526719</c:v>
                </c:pt>
                <c:pt idx="85">
                  <c:v>38.289473684210527</c:v>
                </c:pt>
                <c:pt idx="86">
                  <c:v>39.324324324324323</c:v>
                </c:pt>
                <c:pt idx="87">
                  <c:v>39.022988505747129</c:v>
                </c:pt>
                <c:pt idx="88">
                  <c:v>38.289473684210527</c:v>
                </c:pt>
                <c:pt idx="89">
                  <c:v>39.022988505747129</c:v>
                </c:pt>
                <c:pt idx="127">
                  <c:v>41.402439024390247</c:v>
                </c:pt>
              </c:numCache>
            </c:numRef>
          </c:val>
          <c:smooth val="0"/>
        </c:ser>
        <c:ser>
          <c:idx val="7"/>
          <c:order val="7"/>
          <c:tx>
            <c:strRef>
              <c:f>Tabelle1!$A$9</c:f>
              <c:strCache>
                <c:ptCount val="1"/>
                <c:pt idx="0">
                  <c:v>swim</c:v>
                </c:pt>
              </c:strCache>
            </c:strRef>
          </c:tx>
          <c:val>
            <c:numRef>
              <c:f>Tabelle1!$B$9:$CM$9</c:f>
              <c:numCache>
                <c:formatCode>General</c:formatCode>
                <c:ptCount val="90"/>
                <c:pt idx="0">
                  <c:v>1</c:v>
                </c:pt>
                <c:pt idx="38">
                  <c:v>8.7284196547144752</c:v>
                </c:pt>
                <c:pt idx="39">
                  <c:v>8.5495934959349587</c:v>
                </c:pt>
                <c:pt idx="78">
                  <c:v>11.196763202725725</c:v>
                </c:pt>
                <c:pt idx="79">
                  <c:v>11.187234042553191</c:v>
                </c:pt>
                <c:pt idx="80">
                  <c:v>10.990802675585284</c:v>
                </c:pt>
              </c:numCache>
            </c:numRef>
          </c:val>
          <c:smooth val="0"/>
        </c:ser>
        <c:ser>
          <c:idx val="8"/>
          <c:order val="8"/>
          <c:tx>
            <c:strRef>
              <c:f>Tabelle1!$A$10</c:f>
              <c:strCache>
                <c:ptCount val="1"/>
                <c:pt idx="0">
                  <c:v>bwaves</c:v>
                </c:pt>
              </c:strCache>
            </c:strRef>
          </c:tx>
          <c:val>
            <c:numRef>
              <c:f>Tabelle1!$B$10:$CM$10</c:f>
              <c:numCache>
                <c:formatCode>General</c:formatCode>
                <c:ptCount val="90"/>
                <c:pt idx="0">
                  <c:v>1</c:v>
                </c:pt>
                <c:pt idx="38">
                  <c:v>11.678280940866124</c:v>
                </c:pt>
                <c:pt idx="39">
                  <c:v>11.532508412026484</c:v>
                </c:pt>
                <c:pt idx="78">
                  <c:v>17.838985896574883</c:v>
                </c:pt>
                <c:pt idx="79">
                  <c:v>17.304397394136807</c:v>
                </c:pt>
                <c:pt idx="80">
                  <c:v>16.452307215856301</c:v>
                </c:pt>
              </c:numCache>
            </c:numRef>
          </c:val>
          <c:smooth val="0"/>
        </c:ser>
        <c:ser>
          <c:idx val="9"/>
          <c:order val="9"/>
          <c:tx>
            <c:strRef>
              <c:f>Tabelle1!$A$11</c:f>
              <c:strCache>
                <c:ptCount val="1"/>
                <c:pt idx="0">
                  <c:v>imagick</c:v>
                </c:pt>
              </c:strCache>
            </c:strRef>
          </c:tx>
          <c:val>
            <c:numRef>
              <c:f>Tabelle1!$B$11:$CM$11</c:f>
              <c:numCache>
                <c:formatCode>General</c:formatCode>
                <c:ptCount val="90"/>
                <c:pt idx="0">
                  <c:v>1</c:v>
                </c:pt>
                <c:pt idx="38">
                  <c:v>31.209618874773138</c:v>
                </c:pt>
                <c:pt idx="39">
                  <c:v>31.934076137418757</c:v>
                </c:pt>
                <c:pt idx="78">
                  <c:v>38.342251950947606</c:v>
                </c:pt>
                <c:pt idx="79">
                  <c:v>38.003314917127071</c:v>
                </c:pt>
                <c:pt idx="80">
                  <c:v>38.427932960893855</c:v>
                </c:pt>
              </c:numCache>
            </c:numRef>
          </c:val>
          <c:smooth val="0"/>
        </c:ser>
        <c:ser>
          <c:idx val="10"/>
          <c:order val="10"/>
          <c:tx>
            <c:strRef>
              <c:f>Tabelle1!$A$12</c:f>
              <c:strCache>
                <c:ptCount val="1"/>
                <c:pt idx="0">
                  <c:v>fma3d</c:v>
                </c:pt>
              </c:strCache>
            </c:strRef>
          </c:tx>
          <c:val>
            <c:numRef>
              <c:f>Tabelle1!$B$12:$CM$12</c:f>
              <c:numCache>
                <c:formatCode>General</c:formatCode>
                <c:ptCount val="90"/>
                <c:pt idx="0">
                  <c:v>1</c:v>
                </c:pt>
                <c:pt idx="38">
                  <c:v>11.996011964107677</c:v>
                </c:pt>
                <c:pt idx="39">
                  <c:v>11.912871287128713</c:v>
                </c:pt>
                <c:pt idx="78">
                  <c:v>14.146972369194591</c:v>
                </c:pt>
                <c:pt idx="79">
                  <c:v>13.982568274259151</c:v>
                </c:pt>
                <c:pt idx="80">
                  <c:v>14.080748976009362</c:v>
                </c:pt>
              </c:numCache>
            </c:numRef>
          </c:val>
          <c:smooth val="0"/>
        </c:ser>
        <c:ser>
          <c:idx val="11"/>
          <c:order val="11"/>
          <c:tx>
            <c:strRef>
              <c:f>Tabelle1!$A$13</c:f>
              <c:strCache>
                <c:ptCount val="1"/>
                <c:pt idx="0">
                  <c:v>botsalgn</c:v>
                </c:pt>
              </c:strCache>
            </c:strRef>
          </c:tx>
          <c:val>
            <c:numRef>
              <c:f>Tabelle1!$B$13:$CM$13</c:f>
              <c:numCache>
                <c:formatCode>General</c:formatCode>
                <c:ptCount val="90"/>
                <c:pt idx="0">
                  <c:v>1</c:v>
                </c:pt>
                <c:pt idx="38">
                  <c:v>37.91027154663518</c:v>
                </c:pt>
                <c:pt idx="39">
                  <c:v>38.455089820359284</c:v>
                </c:pt>
                <c:pt idx="78">
                  <c:v>44.046639231824415</c:v>
                </c:pt>
                <c:pt idx="79">
                  <c:v>44.228650137741049</c:v>
                </c:pt>
                <c:pt idx="80">
                  <c:v>44.289655172413795</c:v>
                </c:pt>
              </c:numCache>
            </c:numRef>
          </c:val>
          <c:smooth val="0"/>
        </c:ser>
        <c:ser>
          <c:idx val="12"/>
          <c:order val="12"/>
          <c:tx>
            <c:strRef>
              <c:f>Tabelle1!$A$14</c:f>
              <c:strCache>
                <c:ptCount val="1"/>
                <c:pt idx="0">
                  <c:v>botsspar</c:v>
                </c:pt>
              </c:strCache>
            </c:strRef>
          </c:tx>
          <c:val>
            <c:numRef>
              <c:f>Tabelle1!$B$14:$CM$14</c:f>
              <c:numCache>
                <c:formatCode>General</c:formatCode>
                <c:ptCount val="90"/>
                <c:pt idx="0">
                  <c:v>1</c:v>
                </c:pt>
                <c:pt idx="38">
                  <c:v>30.401729559748428</c:v>
                </c:pt>
                <c:pt idx="39">
                  <c:v>30.862729449321627</c:v>
                </c:pt>
                <c:pt idx="78">
                  <c:v>33.714908456843943</c:v>
                </c:pt>
                <c:pt idx="79">
                  <c:v>33.744328097731241</c:v>
                </c:pt>
                <c:pt idx="80">
                  <c:v>33.510398613518198</c:v>
                </c:pt>
              </c:numCache>
            </c:numRef>
          </c:val>
          <c:smooth val="0"/>
        </c:ser>
        <c:ser>
          <c:idx val="13"/>
          <c:order val="13"/>
          <c:tx>
            <c:strRef>
              <c:f>Tabelle1!$A$15</c:f>
              <c:strCache>
                <c:ptCount val="1"/>
                <c:pt idx="0">
                  <c:v>nab</c:v>
                </c:pt>
              </c:strCache>
            </c:strRef>
          </c:tx>
          <c:val>
            <c:numRef>
              <c:f>Tabelle1!$B$15:$CM$15</c:f>
              <c:numCache>
                <c:formatCode>General</c:formatCode>
                <c:ptCount val="90"/>
                <c:pt idx="0">
                  <c:v>1</c:v>
                </c:pt>
                <c:pt idx="38">
                  <c:v>25.856387665198238</c:v>
                </c:pt>
                <c:pt idx="39">
                  <c:v>26.132680320569904</c:v>
                </c:pt>
                <c:pt idx="78">
                  <c:v>33.235560588901471</c:v>
                </c:pt>
                <c:pt idx="79">
                  <c:v>33.235560588901471</c:v>
                </c:pt>
                <c:pt idx="80">
                  <c:v>34.283878504672899</c:v>
                </c:pt>
              </c:numCache>
            </c:numRef>
          </c:val>
          <c:smooth val="0"/>
        </c:ser>
        <c:dLbls>
          <c:showLegendKey val="0"/>
          <c:showVal val="0"/>
          <c:showCatName val="0"/>
          <c:showSerName val="0"/>
          <c:showPercent val="0"/>
          <c:showBubbleSize val="0"/>
        </c:dLbls>
        <c:marker val="1"/>
        <c:smooth val="0"/>
        <c:axId val="190257024"/>
        <c:axId val="190267392"/>
      </c:lineChart>
      <c:catAx>
        <c:axId val="190257024"/>
        <c:scaling>
          <c:orientation val="minMax"/>
        </c:scaling>
        <c:delete val="0"/>
        <c:axPos val="b"/>
        <c:majorGridlines>
          <c:spPr>
            <a:ln w="635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de-DE" dirty="0"/>
                  <a:t>#</a:t>
                </a:r>
                <a:r>
                  <a:rPr lang="de-DE" baseline="0" dirty="0"/>
                  <a:t> </a:t>
                </a:r>
                <a:r>
                  <a:rPr lang="de-DE" baseline="0" dirty="0" err="1"/>
                  <a:t>of</a:t>
                </a:r>
                <a:r>
                  <a:rPr lang="de-DE" baseline="0" dirty="0"/>
                  <a:t> </a:t>
                </a:r>
                <a:r>
                  <a:rPr lang="de-DE" baseline="0" dirty="0" err="1"/>
                  <a:t>worker</a:t>
                </a:r>
                <a:r>
                  <a:rPr lang="de-DE" baseline="0" dirty="0"/>
                  <a:t> </a:t>
                </a:r>
                <a:r>
                  <a:rPr lang="de-DE" baseline="0" dirty="0" err="1"/>
                  <a:t>threads</a:t>
                </a:r>
                <a:endParaRPr lang="de-DE" dirty="0"/>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267392"/>
        <c:crosses val="autoZero"/>
        <c:auto val="1"/>
        <c:lblAlgn val="ctr"/>
        <c:lblOffset val="100"/>
        <c:noMultiLvlLbl val="0"/>
      </c:catAx>
      <c:valAx>
        <c:axId val="19026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de-DE" dirty="0"/>
                  <a:t>Speed-</a:t>
                </a:r>
                <a:r>
                  <a:rPr lang="de-DE" dirty="0" err="1"/>
                  <a:t>up</a:t>
                </a:r>
                <a:endParaRPr lang="de-DE"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2570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de-DE"/>
              <a:t>Speed up in Relation to number of cores</a:t>
            </a:r>
          </a:p>
        </c:rich>
      </c:tx>
      <c:layout/>
      <c:overlay val="1"/>
    </c:title>
    <c:autoTitleDeleted val="0"/>
    <c:plotArea>
      <c:layout/>
      <c:barChart>
        <c:barDir val="col"/>
        <c:grouping val="clustered"/>
        <c:varyColors val="0"/>
        <c:ser>
          <c:idx val="0"/>
          <c:order val="0"/>
          <c:tx>
            <c:strRef>
              <c:f>Tabelle15!$I$2</c:f>
              <c:strCache>
                <c:ptCount val="1"/>
                <c:pt idx="0">
                  <c:v>39</c:v>
                </c:pt>
              </c:strCache>
            </c:strRef>
          </c:tx>
          <c:invertIfNegative val="0"/>
          <c:cat>
            <c:strRef>
              <c:f>Tabelle15!$H$3:$H$16</c:f>
              <c:strCache>
                <c:ptCount val="14"/>
                <c:pt idx="0">
                  <c:v>Mandelbrot</c:v>
                </c:pt>
                <c:pt idx="1">
                  <c:v>SortArray</c:v>
                </c:pt>
                <c:pt idx="2">
                  <c:v>Fibonacci</c:v>
                </c:pt>
                <c:pt idx="3">
                  <c:v>CountingNumbers</c:v>
                </c:pt>
                <c:pt idx="4">
                  <c:v>CalculatePrimes</c:v>
                </c:pt>
                <c:pt idx="5">
                  <c:v>smithwa</c:v>
                </c:pt>
                <c:pt idx="6">
                  <c:v>bwaves</c:v>
                </c:pt>
                <c:pt idx="7">
                  <c:v>imagick</c:v>
                </c:pt>
                <c:pt idx="8">
                  <c:v>fma3d</c:v>
                </c:pt>
                <c:pt idx="9">
                  <c:v>botsalgn</c:v>
                </c:pt>
                <c:pt idx="10">
                  <c:v>botsspar</c:v>
                </c:pt>
                <c:pt idx="11">
                  <c:v>nab</c:v>
                </c:pt>
                <c:pt idx="12">
                  <c:v>kdtree</c:v>
                </c:pt>
                <c:pt idx="13">
                  <c:v>swim</c:v>
                </c:pt>
              </c:strCache>
            </c:strRef>
          </c:cat>
          <c:val>
            <c:numRef>
              <c:f>Tabelle15!$I$3:$I$16</c:f>
              <c:numCache>
                <c:formatCode>General</c:formatCode>
                <c:ptCount val="14"/>
                <c:pt idx="0">
                  <c:v>6.1694647500000088E-2</c:v>
                </c:pt>
                <c:pt idx="1">
                  <c:v>8.7674158005857761E-2</c:v>
                </c:pt>
                <c:pt idx="2">
                  <c:v>8.0493924910745029E-2</c:v>
                </c:pt>
                <c:pt idx="3">
                  <c:v>0.10602045849473252</c:v>
                </c:pt>
                <c:pt idx="4">
                  <c:v>9.2191148526645228E-2</c:v>
                </c:pt>
                <c:pt idx="5">
                  <c:v>8.8000000000000078E-2</c:v>
                </c:pt>
                <c:pt idx="6">
                  <c:v>0.70804297647834691</c:v>
                </c:pt>
                <c:pt idx="7">
                  <c:v>0.21975952813067157</c:v>
                </c:pt>
                <c:pt idx="8">
                  <c:v>0.70009970089730811</c:v>
                </c:pt>
                <c:pt idx="9">
                  <c:v>5.2243211334120465E-2</c:v>
                </c:pt>
                <c:pt idx="10">
                  <c:v>0.23995676100628927</c:v>
                </c:pt>
                <c:pt idx="11">
                  <c:v>0.35359030837004402</c:v>
                </c:pt>
                <c:pt idx="12">
                  <c:v>0.4341666666666667</c:v>
                </c:pt>
                <c:pt idx="13">
                  <c:v>0.78178950863213814</c:v>
                </c:pt>
              </c:numCache>
            </c:numRef>
          </c:val>
        </c:ser>
        <c:ser>
          <c:idx val="1"/>
          <c:order val="1"/>
          <c:tx>
            <c:strRef>
              <c:f>Tabelle15!$J$2</c:f>
              <c:strCache>
                <c:ptCount val="1"/>
                <c:pt idx="0">
                  <c:v>40</c:v>
                </c:pt>
              </c:strCache>
            </c:strRef>
          </c:tx>
          <c:invertIfNegative val="0"/>
          <c:cat>
            <c:strRef>
              <c:f>Tabelle15!$H$3:$H$16</c:f>
              <c:strCache>
                <c:ptCount val="14"/>
                <c:pt idx="0">
                  <c:v>Mandelbrot</c:v>
                </c:pt>
                <c:pt idx="1">
                  <c:v>SortArray</c:v>
                </c:pt>
                <c:pt idx="2">
                  <c:v>Fibonacci</c:v>
                </c:pt>
                <c:pt idx="3">
                  <c:v>CountingNumbers</c:v>
                </c:pt>
                <c:pt idx="4">
                  <c:v>CalculatePrimes</c:v>
                </c:pt>
                <c:pt idx="5">
                  <c:v>smithwa</c:v>
                </c:pt>
                <c:pt idx="6">
                  <c:v>bwaves</c:v>
                </c:pt>
                <c:pt idx="7">
                  <c:v>imagick</c:v>
                </c:pt>
                <c:pt idx="8">
                  <c:v>fma3d</c:v>
                </c:pt>
                <c:pt idx="9">
                  <c:v>botsalgn</c:v>
                </c:pt>
                <c:pt idx="10">
                  <c:v>botsspar</c:v>
                </c:pt>
                <c:pt idx="11">
                  <c:v>nab</c:v>
                </c:pt>
                <c:pt idx="12">
                  <c:v>kdtree</c:v>
                </c:pt>
                <c:pt idx="13">
                  <c:v>swim</c:v>
                </c:pt>
              </c:strCache>
            </c:strRef>
          </c:cat>
          <c:val>
            <c:numRef>
              <c:f>Tabelle15!$J$3:$J$16</c:f>
              <c:numCache>
                <c:formatCode>General</c:formatCode>
                <c:ptCount val="14"/>
                <c:pt idx="0">
                  <c:v>3.9777592499999903E-2</c:v>
                </c:pt>
                <c:pt idx="1">
                  <c:v>7.368107506299193E-2</c:v>
                </c:pt>
                <c:pt idx="2">
                  <c:v>6.9420316037612118E-2</c:v>
                </c:pt>
                <c:pt idx="3">
                  <c:v>0.10838079785529564</c:v>
                </c:pt>
                <c:pt idx="4">
                  <c:v>7.4727314335268469E-2</c:v>
                </c:pt>
                <c:pt idx="5">
                  <c:v>4.2962962962963092E-2</c:v>
                </c:pt>
                <c:pt idx="6">
                  <c:v>0.71168728969933792</c:v>
                </c:pt>
                <c:pt idx="7">
                  <c:v>0.20164809656453109</c:v>
                </c:pt>
                <c:pt idx="8">
                  <c:v>0.70217821782178214</c:v>
                </c:pt>
                <c:pt idx="9">
                  <c:v>3.862275449101793E-2</c:v>
                </c:pt>
                <c:pt idx="10">
                  <c:v>0.22843176376695928</c:v>
                </c:pt>
                <c:pt idx="11">
                  <c:v>0.34668299198575236</c:v>
                </c:pt>
                <c:pt idx="12">
                  <c:v>0.42909192825112108</c:v>
                </c:pt>
                <c:pt idx="13">
                  <c:v>0.78626016260162601</c:v>
                </c:pt>
              </c:numCache>
            </c:numRef>
          </c:val>
        </c:ser>
        <c:ser>
          <c:idx val="3"/>
          <c:order val="2"/>
          <c:tx>
            <c:strRef>
              <c:f>Tabelle15!$L$2</c:f>
              <c:strCache>
                <c:ptCount val="1"/>
                <c:pt idx="0">
                  <c:v>79</c:v>
                </c:pt>
              </c:strCache>
            </c:strRef>
          </c:tx>
          <c:invertIfNegative val="0"/>
          <c:cat>
            <c:strRef>
              <c:f>Tabelle15!$H$3:$H$16</c:f>
              <c:strCache>
                <c:ptCount val="14"/>
                <c:pt idx="0">
                  <c:v>Mandelbrot</c:v>
                </c:pt>
                <c:pt idx="1">
                  <c:v>SortArray</c:v>
                </c:pt>
                <c:pt idx="2">
                  <c:v>Fibonacci</c:v>
                </c:pt>
                <c:pt idx="3">
                  <c:v>CountingNumbers</c:v>
                </c:pt>
                <c:pt idx="4">
                  <c:v>CalculatePrimes</c:v>
                </c:pt>
                <c:pt idx="5">
                  <c:v>smithwa</c:v>
                </c:pt>
                <c:pt idx="6">
                  <c:v>bwaves</c:v>
                </c:pt>
                <c:pt idx="7">
                  <c:v>imagick</c:v>
                </c:pt>
                <c:pt idx="8">
                  <c:v>fma3d</c:v>
                </c:pt>
                <c:pt idx="9">
                  <c:v>botsalgn</c:v>
                </c:pt>
                <c:pt idx="10">
                  <c:v>botsspar</c:v>
                </c:pt>
                <c:pt idx="11">
                  <c:v>nab</c:v>
                </c:pt>
                <c:pt idx="12">
                  <c:v>kdtree</c:v>
                </c:pt>
                <c:pt idx="13">
                  <c:v>swim</c:v>
                </c:pt>
              </c:strCache>
            </c:strRef>
          </c:cat>
          <c:val>
            <c:numRef>
              <c:f>Tabelle15!$L$3:$L$16</c:f>
              <c:numCache>
                <c:formatCode>General</c:formatCode>
                <c:ptCount val="14"/>
                <c:pt idx="0">
                  <c:v>-0.5435575800000001</c:v>
                </c:pt>
                <c:pt idx="1">
                  <c:v>-0.3686796536796535</c:v>
                </c:pt>
                <c:pt idx="2">
                  <c:v>1.9158878504672905E-2</c:v>
                </c:pt>
                <c:pt idx="3">
                  <c:v>0.61547111583446712</c:v>
                </c:pt>
                <c:pt idx="4">
                  <c:v>-6.2287948095335555E-2</c:v>
                </c:pt>
                <c:pt idx="5">
                  <c:v>3.8213399503722045E-2</c:v>
                </c:pt>
                <c:pt idx="6">
                  <c:v>0.55402535258562791</c:v>
                </c:pt>
                <c:pt idx="7">
                  <c:v>4.1443701226309804E-2</c:v>
                </c:pt>
                <c:pt idx="8">
                  <c:v>0.64632569077013524</c:v>
                </c:pt>
                <c:pt idx="9">
                  <c:v>-0.10116598079561046</c:v>
                </c:pt>
                <c:pt idx="10">
                  <c:v>0.15712728857890146</c:v>
                </c:pt>
                <c:pt idx="11">
                  <c:v>0.16911098527746327</c:v>
                </c:pt>
                <c:pt idx="12">
                  <c:v>0.11588541666666663</c:v>
                </c:pt>
                <c:pt idx="13">
                  <c:v>0.72008091993185686</c:v>
                </c:pt>
              </c:numCache>
            </c:numRef>
          </c:val>
        </c:ser>
        <c:ser>
          <c:idx val="4"/>
          <c:order val="3"/>
          <c:tx>
            <c:strRef>
              <c:f>Tabelle15!$M$2</c:f>
              <c:strCache>
                <c:ptCount val="1"/>
                <c:pt idx="0">
                  <c:v>80</c:v>
                </c:pt>
              </c:strCache>
            </c:strRef>
          </c:tx>
          <c:invertIfNegative val="0"/>
          <c:cat>
            <c:strRef>
              <c:f>Tabelle15!$H$3:$H$16</c:f>
              <c:strCache>
                <c:ptCount val="14"/>
                <c:pt idx="0">
                  <c:v>Mandelbrot</c:v>
                </c:pt>
                <c:pt idx="1">
                  <c:v>SortArray</c:v>
                </c:pt>
                <c:pt idx="2">
                  <c:v>Fibonacci</c:v>
                </c:pt>
                <c:pt idx="3">
                  <c:v>CountingNumbers</c:v>
                </c:pt>
                <c:pt idx="4">
                  <c:v>CalculatePrimes</c:v>
                </c:pt>
                <c:pt idx="5">
                  <c:v>smithwa</c:v>
                </c:pt>
                <c:pt idx="6">
                  <c:v>bwaves</c:v>
                </c:pt>
                <c:pt idx="7">
                  <c:v>imagick</c:v>
                </c:pt>
                <c:pt idx="8">
                  <c:v>fma3d</c:v>
                </c:pt>
                <c:pt idx="9">
                  <c:v>botsalgn</c:v>
                </c:pt>
                <c:pt idx="10">
                  <c:v>botsspar</c:v>
                </c:pt>
                <c:pt idx="11">
                  <c:v>nab</c:v>
                </c:pt>
                <c:pt idx="12">
                  <c:v>kdtree</c:v>
                </c:pt>
                <c:pt idx="13">
                  <c:v>swim</c:v>
                </c:pt>
              </c:strCache>
            </c:strRef>
          </c:cat>
          <c:val>
            <c:numRef>
              <c:f>Tabelle15!$M$3:$M$16</c:f>
              <c:numCache>
                <c:formatCode>General</c:formatCode>
                <c:ptCount val="14"/>
                <c:pt idx="0">
                  <c:v>-0.55300360500000001</c:v>
                </c:pt>
                <c:pt idx="1">
                  <c:v>-0.37534800765616816</c:v>
                </c:pt>
                <c:pt idx="2">
                  <c:v>2.0416448121121755E-2</c:v>
                </c:pt>
                <c:pt idx="3">
                  <c:v>0.62447336406405929</c:v>
                </c:pt>
                <c:pt idx="4">
                  <c:v>-6.3334855908977472E-2</c:v>
                </c:pt>
                <c:pt idx="5">
                  <c:v>0.27142857142857146</c:v>
                </c:pt>
                <c:pt idx="6">
                  <c:v>0.56739006514657986</c:v>
                </c:pt>
                <c:pt idx="7">
                  <c:v>4.9917127071823275E-2</c:v>
                </c:pt>
                <c:pt idx="8">
                  <c:v>0.65043579314352118</c:v>
                </c:pt>
                <c:pt idx="9">
                  <c:v>-0.10571625344352631</c:v>
                </c:pt>
                <c:pt idx="10">
                  <c:v>0.15639179755671895</c:v>
                </c:pt>
                <c:pt idx="11">
                  <c:v>0.16911098527746327</c:v>
                </c:pt>
                <c:pt idx="12">
                  <c:v>0.10657894736842111</c:v>
                </c:pt>
                <c:pt idx="13">
                  <c:v>0.72031914893617022</c:v>
                </c:pt>
              </c:numCache>
            </c:numRef>
          </c:val>
        </c:ser>
        <c:ser>
          <c:idx val="5"/>
          <c:order val="4"/>
          <c:tx>
            <c:strRef>
              <c:f>Tabelle15!$N$2</c:f>
              <c:strCache>
                <c:ptCount val="1"/>
                <c:pt idx="0">
                  <c:v>81</c:v>
                </c:pt>
              </c:strCache>
            </c:strRef>
          </c:tx>
          <c:invertIfNegative val="0"/>
          <c:cat>
            <c:strRef>
              <c:f>Tabelle15!$H$3:$H$16</c:f>
              <c:strCache>
                <c:ptCount val="14"/>
                <c:pt idx="0">
                  <c:v>Mandelbrot</c:v>
                </c:pt>
                <c:pt idx="1">
                  <c:v>SortArray</c:v>
                </c:pt>
                <c:pt idx="2">
                  <c:v>Fibonacci</c:v>
                </c:pt>
                <c:pt idx="3">
                  <c:v>CountingNumbers</c:v>
                </c:pt>
                <c:pt idx="4">
                  <c:v>CalculatePrimes</c:v>
                </c:pt>
                <c:pt idx="5">
                  <c:v>smithwa</c:v>
                </c:pt>
                <c:pt idx="6">
                  <c:v>bwaves</c:v>
                </c:pt>
                <c:pt idx="7">
                  <c:v>imagick</c:v>
                </c:pt>
                <c:pt idx="8">
                  <c:v>fma3d</c:v>
                </c:pt>
                <c:pt idx="9">
                  <c:v>botsalgn</c:v>
                </c:pt>
                <c:pt idx="10">
                  <c:v>botsspar</c:v>
                </c:pt>
                <c:pt idx="11">
                  <c:v>nab</c:v>
                </c:pt>
                <c:pt idx="12">
                  <c:v>kdtree</c:v>
                </c:pt>
                <c:pt idx="13">
                  <c:v>swim</c:v>
                </c:pt>
              </c:strCache>
            </c:strRef>
          </c:cat>
          <c:val>
            <c:numRef>
              <c:f>Tabelle15!$N$3:$N$16</c:f>
              <c:numCache>
                <c:formatCode>General</c:formatCode>
                <c:ptCount val="14"/>
                <c:pt idx="0">
                  <c:v>-0.55800857249999991</c:v>
                </c:pt>
                <c:pt idx="1">
                  <c:v>-0.38206151918285269</c:v>
                </c:pt>
                <c:pt idx="2">
                  <c:v>2.0860939334757966E-2</c:v>
                </c:pt>
                <c:pt idx="3">
                  <c:v>0.6251260932349888</c:v>
                </c:pt>
                <c:pt idx="4">
                  <c:v>-6.3564510233918181E-2</c:v>
                </c:pt>
                <c:pt idx="5">
                  <c:v>0.37884615384615383</c:v>
                </c:pt>
                <c:pt idx="6">
                  <c:v>0.58869231960359247</c:v>
                </c:pt>
                <c:pt idx="7">
                  <c:v>3.9301675977653661E-2</c:v>
                </c:pt>
                <c:pt idx="8">
                  <c:v>0.64798127559976593</c:v>
                </c:pt>
                <c:pt idx="9">
                  <c:v>-0.10724137931034483</c:v>
                </c:pt>
                <c:pt idx="10">
                  <c:v>0.16224003466204506</c:v>
                </c:pt>
                <c:pt idx="11">
                  <c:v>0.14290303738317756</c:v>
                </c:pt>
                <c:pt idx="12">
                  <c:v>5.3438661710037194E-2</c:v>
                </c:pt>
                <c:pt idx="13">
                  <c:v>0.72522993311036787</c:v>
                </c:pt>
              </c:numCache>
            </c:numRef>
          </c:val>
        </c:ser>
        <c:dLbls>
          <c:showLegendKey val="0"/>
          <c:showVal val="0"/>
          <c:showCatName val="0"/>
          <c:showSerName val="0"/>
          <c:showPercent val="0"/>
          <c:showBubbleSize val="0"/>
        </c:dLbls>
        <c:gapWidth val="150"/>
        <c:axId val="189402112"/>
        <c:axId val="189408000"/>
      </c:barChart>
      <c:catAx>
        <c:axId val="189402112"/>
        <c:scaling>
          <c:orientation val="minMax"/>
        </c:scaling>
        <c:delete val="0"/>
        <c:axPos val="b"/>
        <c:majorTickMark val="out"/>
        <c:minorTickMark val="none"/>
        <c:tickLblPos val="nextTo"/>
        <c:crossAx val="189408000"/>
        <c:crosses val="autoZero"/>
        <c:auto val="1"/>
        <c:lblAlgn val="ctr"/>
        <c:lblOffset val="100"/>
        <c:noMultiLvlLbl val="0"/>
      </c:catAx>
      <c:valAx>
        <c:axId val="189408000"/>
        <c:scaling>
          <c:orientation val="minMax"/>
        </c:scaling>
        <c:delete val="0"/>
        <c:axPos val="l"/>
        <c:majorGridlines/>
        <c:numFmt formatCode="General" sourceLinked="1"/>
        <c:majorTickMark val="out"/>
        <c:minorTickMark val="none"/>
        <c:tickLblPos val="nextTo"/>
        <c:crossAx val="18940211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de-DE" sz="1800" b="1" i="0" baseline="0">
                <a:effectLst/>
              </a:rPr>
              <a:t>Speed up in Relation to number of cores</a:t>
            </a:r>
          </a:p>
        </c:rich>
      </c:tx>
      <c:layout/>
      <c:overlay val="1"/>
    </c:title>
    <c:autoTitleDeleted val="0"/>
    <c:plotArea>
      <c:layout/>
      <c:barChart>
        <c:barDir val="col"/>
        <c:grouping val="clustered"/>
        <c:varyColors val="0"/>
        <c:ser>
          <c:idx val="0"/>
          <c:order val="0"/>
          <c:tx>
            <c:strRef>
              <c:f>Tabelle15!$I$19</c:f>
              <c:strCache>
                <c:ptCount val="1"/>
                <c:pt idx="0">
                  <c:v>11</c:v>
                </c:pt>
              </c:strCache>
            </c:strRef>
          </c:tx>
          <c:invertIfNegative val="0"/>
          <c:cat>
            <c:strRef>
              <c:f>Tabelle15!$H$20:$H$28</c:f>
              <c:strCache>
                <c:ptCount val="9"/>
                <c:pt idx="0">
                  <c:v>botsalgn Mem 0.1 %</c:v>
                </c:pt>
                <c:pt idx="1">
                  <c:v>smithwa Mem 0.1 %</c:v>
                </c:pt>
                <c:pt idx="2">
                  <c:v>kdtree Mem 0.5 %</c:v>
                </c:pt>
                <c:pt idx="3">
                  <c:v>nab Mem 1.3%</c:v>
                </c:pt>
                <c:pt idx="4">
                  <c:v>imagick Mem 5.2 %</c:v>
                </c:pt>
                <c:pt idx="5">
                  <c:v>fma3d Mem 16 %</c:v>
                </c:pt>
                <c:pt idx="6">
                  <c:v>swim Mem 19.7 %</c:v>
                </c:pt>
                <c:pt idx="7">
                  <c:v>botsspar Mem 21.5 %</c:v>
                </c:pt>
                <c:pt idx="8">
                  <c:v>bwaves Mem 65 %</c:v>
                </c:pt>
              </c:strCache>
            </c:strRef>
          </c:cat>
          <c:val>
            <c:numRef>
              <c:f>Tabelle15!$I$20:$I$28</c:f>
              <c:numCache>
                <c:formatCode>General</c:formatCode>
                <c:ptCount val="9"/>
                <c:pt idx="0">
                  <c:v>0.14715074865532785</c:v>
                </c:pt>
                <c:pt idx="1">
                  <c:v>0.11985907391429385</c:v>
                </c:pt>
                <c:pt idx="2">
                  <c:v>0.48516201475777987</c:v>
                </c:pt>
                <c:pt idx="3">
                  <c:v>0.29995757318625371</c:v>
                </c:pt>
                <c:pt idx="4">
                  <c:v>0.17478211443728686</c:v>
                </c:pt>
                <c:pt idx="5">
                  <c:v>0.52608573040045115</c:v>
                </c:pt>
                <c:pt idx="6">
                  <c:v>0.56540141998907711</c:v>
                </c:pt>
                <c:pt idx="7">
                  <c:v>0.18211057023643951</c:v>
                </c:pt>
                <c:pt idx="8">
                  <c:v>0.49818913480885307</c:v>
                </c:pt>
              </c:numCache>
            </c:numRef>
          </c:val>
        </c:ser>
        <c:ser>
          <c:idx val="1"/>
          <c:order val="1"/>
          <c:tx>
            <c:strRef>
              <c:f>Tabelle15!$J$19</c:f>
              <c:strCache>
                <c:ptCount val="1"/>
                <c:pt idx="0">
                  <c:v>12</c:v>
                </c:pt>
              </c:strCache>
            </c:strRef>
          </c:tx>
          <c:invertIfNegative val="0"/>
          <c:cat>
            <c:strRef>
              <c:f>Tabelle15!$H$20:$H$28</c:f>
              <c:strCache>
                <c:ptCount val="9"/>
                <c:pt idx="0">
                  <c:v>botsalgn Mem 0.1 %</c:v>
                </c:pt>
                <c:pt idx="1">
                  <c:v>smithwa Mem 0.1 %</c:v>
                </c:pt>
                <c:pt idx="2">
                  <c:v>kdtree Mem 0.5 %</c:v>
                </c:pt>
                <c:pt idx="3">
                  <c:v>nab Mem 1.3%</c:v>
                </c:pt>
                <c:pt idx="4">
                  <c:v>imagick Mem 5.2 %</c:v>
                </c:pt>
                <c:pt idx="5">
                  <c:v>fma3d Mem 16 %</c:v>
                </c:pt>
                <c:pt idx="6">
                  <c:v>swim Mem 19.7 %</c:v>
                </c:pt>
                <c:pt idx="7">
                  <c:v>botsspar Mem 21.5 %</c:v>
                </c:pt>
                <c:pt idx="8">
                  <c:v>bwaves Mem 65 %</c:v>
                </c:pt>
              </c:strCache>
            </c:strRef>
          </c:cat>
          <c:val>
            <c:numRef>
              <c:f>Tabelle15!$J$20:$J$28</c:f>
              <c:numCache>
                <c:formatCode>General</c:formatCode>
                <c:ptCount val="9"/>
                <c:pt idx="0">
                  <c:v>8.4893152394322269E-2</c:v>
                </c:pt>
                <c:pt idx="1">
                  <c:v>0.56721114410974405</c:v>
                </c:pt>
                <c:pt idx="2">
                  <c:v>0.44395356895356897</c:v>
                </c:pt>
                <c:pt idx="3">
                  <c:v>0.25373134328358216</c:v>
                </c:pt>
                <c:pt idx="4">
                  <c:v>0.12434660233212702</c:v>
                </c:pt>
                <c:pt idx="5">
                  <c:v>0.49057232933187833</c:v>
                </c:pt>
                <c:pt idx="6">
                  <c:v>0.52207207207207218</c:v>
                </c:pt>
                <c:pt idx="7">
                  <c:v>0.13868546320029296</c:v>
                </c:pt>
                <c:pt idx="8">
                  <c:v>0.44114132058559907</c:v>
                </c:pt>
              </c:numCache>
            </c:numRef>
          </c:val>
        </c:ser>
        <c:ser>
          <c:idx val="3"/>
          <c:order val="2"/>
          <c:tx>
            <c:strRef>
              <c:f>Tabelle15!$L$19</c:f>
              <c:strCache>
                <c:ptCount val="1"/>
                <c:pt idx="0">
                  <c:v>23</c:v>
                </c:pt>
              </c:strCache>
            </c:strRef>
          </c:tx>
          <c:invertIfNegative val="0"/>
          <c:cat>
            <c:strRef>
              <c:f>Tabelle15!$H$20:$H$28</c:f>
              <c:strCache>
                <c:ptCount val="9"/>
                <c:pt idx="0">
                  <c:v>botsalgn Mem 0.1 %</c:v>
                </c:pt>
                <c:pt idx="1">
                  <c:v>smithwa Mem 0.1 %</c:v>
                </c:pt>
                <c:pt idx="2">
                  <c:v>kdtree Mem 0.5 %</c:v>
                </c:pt>
                <c:pt idx="3">
                  <c:v>nab Mem 1.3%</c:v>
                </c:pt>
                <c:pt idx="4">
                  <c:v>imagick Mem 5.2 %</c:v>
                </c:pt>
                <c:pt idx="5">
                  <c:v>fma3d Mem 16 %</c:v>
                </c:pt>
                <c:pt idx="6">
                  <c:v>swim Mem 19.7 %</c:v>
                </c:pt>
                <c:pt idx="7">
                  <c:v>botsspar Mem 21.5 %</c:v>
                </c:pt>
                <c:pt idx="8">
                  <c:v>bwaves Mem 65 %</c:v>
                </c:pt>
              </c:strCache>
            </c:strRef>
          </c:cat>
          <c:val>
            <c:numRef>
              <c:f>Tabelle15!$L$20:$L$28</c:f>
              <c:numCache>
                <c:formatCode>General</c:formatCode>
                <c:ptCount val="9"/>
                <c:pt idx="0">
                  <c:v>-7.5087044163459682E-2</c:v>
                </c:pt>
                <c:pt idx="1">
                  <c:v>0.55840548340548346</c:v>
                </c:pt>
                <c:pt idx="2">
                  <c:v>0.27222222222222225</c:v>
                </c:pt>
                <c:pt idx="3">
                  <c:v>3.1121550205519655E-2</c:v>
                </c:pt>
                <c:pt idx="4">
                  <c:v>1.9477543538037878E-3</c:v>
                </c:pt>
                <c:pt idx="5">
                  <c:v>0.3221603743142949</c:v>
                </c:pt>
                <c:pt idx="6">
                  <c:v>0.439415287072913</c:v>
                </c:pt>
                <c:pt idx="7">
                  <c:v>0.16852244609402611</c:v>
                </c:pt>
                <c:pt idx="8">
                  <c:v>0.28606870229007642</c:v>
                </c:pt>
              </c:numCache>
            </c:numRef>
          </c:val>
        </c:ser>
        <c:ser>
          <c:idx val="4"/>
          <c:order val="3"/>
          <c:tx>
            <c:strRef>
              <c:f>Tabelle15!$M$19</c:f>
              <c:strCache>
                <c:ptCount val="1"/>
                <c:pt idx="0">
                  <c:v>24</c:v>
                </c:pt>
              </c:strCache>
            </c:strRef>
          </c:tx>
          <c:invertIfNegative val="0"/>
          <c:cat>
            <c:strRef>
              <c:f>Tabelle15!$H$20:$H$28</c:f>
              <c:strCache>
                <c:ptCount val="9"/>
                <c:pt idx="0">
                  <c:v>botsalgn Mem 0.1 %</c:v>
                </c:pt>
                <c:pt idx="1">
                  <c:v>smithwa Mem 0.1 %</c:v>
                </c:pt>
                <c:pt idx="2">
                  <c:v>kdtree Mem 0.5 %</c:v>
                </c:pt>
                <c:pt idx="3">
                  <c:v>nab Mem 1.3%</c:v>
                </c:pt>
                <c:pt idx="4">
                  <c:v>imagick Mem 5.2 %</c:v>
                </c:pt>
                <c:pt idx="5">
                  <c:v>fma3d Mem 16 %</c:v>
                </c:pt>
                <c:pt idx="6">
                  <c:v>swim Mem 19.7 %</c:v>
                </c:pt>
                <c:pt idx="7">
                  <c:v>botsspar Mem 21.5 %</c:v>
                </c:pt>
                <c:pt idx="8">
                  <c:v>bwaves Mem 65 %</c:v>
                </c:pt>
              </c:strCache>
            </c:strRef>
          </c:cat>
          <c:val>
            <c:numRef>
              <c:f>Tabelle15!$M$20:$M$28</c:f>
              <c:numCache>
                <c:formatCode>General</c:formatCode>
                <c:ptCount val="9"/>
                <c:pt idx="0">
                  <c:v>-9.0068747677443328E-2</c:v>
                </c:pt>
                <c:pt idx="1">
                  <c:v>0.20800983436853004</c:v>
                </c:pt>
                <c:pt idx="2">
                  <c:v>0.24659624413145542</c:v>
                </c:pt>
                <c:pt idx="3">
                  <c:v>7.2202166064981865E-3</c:v>
                </c:pt>
                <c:pt idx="4">
                  <c:v>-1.1025998142989879E-2</c:v>
                </c:pt>
                <c:pt idx="5">
                  <c:v>0.29591922238981061</c:v>
                </c:pt>
                <c:pt idx="6">
                  <c:v>0.41164510166358592</c:v>
                </c:pt>
                <c:pt idx="7">
                  <c:v>0.18859951707485345</c:v>
                </c:pt>
                <c:pt idx="8">
                  <c:v>0.27118644067796616</c:v>
                </c:pt>
              </c:numCache>
            </c:numRef>
          </c:val>
        </c:ser>
        <c:ser>
          <c:idx val="5"/>
          <c:order val="4"/>
          <c:tx>
            <c:strRef>
              <c:f>Tabelle15!$N$19</c:f>
              <c:strCache>
                <c:ptCount val="1"/>
                <c:pt idx="0">
                  <c:v>25</c:v>
                </c:pt>
              </c:strCache>
            </c:strRef>
          </c:tx>
          <c:invertIfNegative val="0"/>
          <c:cat>
            <c:strRef>
              <c:f>Tabelle15!$H$20:$H$28</c:f>
              <c:strCache>
                <c:ptCount val="9"/>
                <c:pt idx="0">
                  <c:v>botsalgn Mem 0.1 %</c:v>
                </c:pt>
                <c:pt idx="1">
                  <c:v>smithwa Mem 0.1 %</c:v>
                </c:pt>
                <c:pt idx="2">
                  <c:v>kdtree Mem 0.5 %</c:v>
                </c:pt>
                <c:pt idx="3">
                  <c:v>nab Mem 1.3%</c:v>
                </c:pt>
                <c:pt idx="4">
                  <c:v>imagick Mem 5.2 %</c:v>
                </c:pt>
                <c:pt idx="5">
                  <c:v>fma3d Mem 16 %</c:v>
                </c:pt>
                <c:pt idx="6">
                  <c:v>swim Mem 19.7 %</c:v>
                </c:pt>
                <c:pt idx="7">
                  <c:v>botsspar Mem 21.5 %</c:v>
                </c:pt>
                <c:pt idx="8">
                  <c:v>bwaves Mem 65 %</c:v>
                </c:pt>
              </c:strCache>
            </c:strRef>
          </c:cat>
          <c:val>
            <c:numRef>
              <c:f>Tabelle15!$N$20:$N$28</c:f>
              <c:numCache>
                <c:formatCode>General</c:formatCode>
                <c:ptCount val="9"/>
                <c:pt idx="0">
                  <c:v>-8.9461467038068676E-2</c:v>
                </c:pt>
                <c:pt idx="1">
                  <c:v>-0.17521121351766511</c:v>
                </c:pt>
                <c:pt idx="2">
                  <c:v>0.16549661986479458</c:v>
                </c:pt>
                <c:pt idx="3">
                  <c:v>3.4523112931538869E-2</c:v>
                </c:pt>
                <c:pt idx="4">
                  <c:v>-1.0556844547563893E-2</c:v>
                </c:pt>
                <c:pt idx="5">
                  <c:v>0.34924876084262702</c:v>
                </c:pt>
                <c:pt idx="6">
                  <c:v>0.42627974044700789</c:v>
                </c:pt>
                <c:pt idx="7">
                  <c:v>0.19166666666666676</c:v>
                </c:pt>
                <c:pt idx="8">
                  <c:v>0.2704758190327613</c:v>
                </c:pt>
              </c:numCache>
            </c:numRef>
          </c:val>
        </c:ser>
        <c:dLbls>
          <c:showLegendKey val="0"/>
          <c:showVal val="0"/>
          <c:showCatName val="0"/>
          <c:showSerName val="0"/>
          <c:showPercent val="0"/>
          <c:showBubbleSize val="0"/>
        </c:dLbls>
        <c:gapWidth val="150"/>
        <c:axId val="189584896"/>
        <c:axId val="189586432"/>
      </c:barChart>
      <c:catAx>
        <c:axId val="189584896"/>
        <c:scaling>
          <c:orientation val="minMax"/>
        </c:scaling>
        <c:delete val="0"/>
        <c:axPos val="b"/>
        <c:majorTickMark val="out"/>
        <c:minorTickMark val="none"/>
        <c:tickLblPos val="nextTo"/>
        <c:crossAx val="189586432"/>
        <c:crosses val="autoZero"/>
        <c:auto val="1"/>
        <c:lblAlgn val="ctr"/>
        <c:lblOffset val="100"/>
        <c:noMultiLvlLbl val="0"/>
      </c:catAx>
      <c:valAx>
        <c:axId val="189586432"/>
        <c:scaling>
          <c:orientation val="minMax"/>
        </c:scaling>
        <c:delete val="0"/>
        <c:axPos val="l"/>
        <c:majorGridlines/>
        <c:numFmt formatCode="General" sourceLinked="1"/>
        <c:majorTickMark val="out"/>
        <c:minorTickMark val="none"/>
        <c:tickLblPos val="nextTo"/>
        <c:crossAx val="189584896"/>
        <c:crosses val="autoZero"/>
        <c:crossBetween val="between"/>
      </c:valAx>
    </c:plotArea>
    <c:legend>
      <c:legendPos val="r"/>
      <c:layout/>
      <c:overlay val="0"/>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313" y="243069"/>
            <a:ext cx="5903912" cy="458788"/>
          </a:xfrm>
          <a:prstGeom prst="rect">
            <a:avLst/>
          </a:prstGeom>
        </p:spPr>
        <p:txBody>
          <a:bodyPr vert="horz" lIns="0" tIns="0" rIns="0" bIns="0" rtlCol="0"/>
          <a:lstStyle>
            <a:lvl1pPr algn="l">
              <a:defRPr sz="1200"/>
            </a:lvl1pPr>
          </a:lstStyle>
          <a:p>
            <a:r>
              <a:rPr lang="en-US" b="1"/>
              <a:t>Titel der Präsentation</a:t>
            </a:r>
          </a:p>
        </p:txBody>
      </p:sp>
      <p:sp>
        <p:nvSpPr>
          <p:cNvPr id="3" name="Datumsplatzhalter 2"/>
          <p:cNvSpPr>
            <a:spLocks noGrp="1"/>
          </p:cNvSpPr>
          <p:nvPr>
            <p:ph type="dt" sz="quarter" idx="1"/>
          </p:nvPr>
        </p:nvSpPr>
        <p:spPr>
          <a:xfrm>
            <a:off x="5483506" y="8777812"/>
            <a:ext cx="648000" cy="144000"/>
          </a:xfrm>
          <a:prstGeom prst="rect">
            <a:avLst/>
          </a:prstGeom>
        </p:spPr>
        <p:txBody>
          <a:bodyPr vert="horz" lIns="0" tIns="0" rIns="0" bIns="0" rtlCol="0" anchor="t"/>
          <a:lstStyle>
            <a:lvl1pPr algn="r">
              <a:defRPr sz="1200"/>
            </a:lvl1pPr>
          </a:lstStyle>
          <a:p>
            <a:pPr algn="l"/>
            <a:fld id="{7F4382C3-353E-467C-804A-050BF14453F8}" type="datetime1">
              <a:rPr lang="de-DE" sz="800" smtClean="0"/>
              <a:t>25.02.2020</a:t>
            </a:fld>
            <a:endParaRPr lang="en-US" sz="800"/>
          </a:p>
        </p:txBody>
      </p:sp>
      <p:sp>
        <p:nvSpPr>
          <p:cNvPr id="4" name="Fußzeilenplatzhalter 3"/>
          <p:cNvSpPr>
            <a:spLocks noGrp="1"/>
          </p:cNvSpPr>
          <p:nvPr>
            <p:ph type="ftr" sz="quarter" idx="2"/>
          </p:nvPr>
        </p:nvSpPr>
        <p:spPr>
          <a:xfrm>
            <a:off x="468313" y="8777813"/>
            <a:ext cx="4500000" cy="144000"/>
          </a:xfrm>
          <a:prstGeom prst="rect">
            <a:avLst/>
          </a:prstGeom>
        </p:spPr>
        <p:txBody>
          <a:bodyPr vert="horz" lIns="0" tIns="0" rIns="0" bIns="0" rtlCol="0" anchor="t"/>
          <a:lstStyle>
            <a:lvl1pPr algn="l">
              <a:defRPr sz="1200"/>
            </a:lvl1pPr>
          </a:lstStyle>
          <a:p>
            <a:r>
              <a:rPr lang="en-US" sz="800"/>
              <a:t>Universität Stuttgart</a:t>
            </a:r>
          </a:p>
        </p:txBody>
      </p:sp>
      <p:sp>
        <p:nvSpPr>
          <p:cNvPr id="5" name="Foliennummernplatzhalter 4"/>
          <p:cNvSpPr>
            <a:spLocks noGrp="1"/>
          </p:cNvSpPr>
          <p:nvPr>
            <p:ph type="sldNum" sz="quarter" idx="3"/>
          </p:nvPr>
        </p:nvSpPr>
        <p:spPr>
          <a:xfrm>
            <a:off x="6270195" y="8777813"/>
            <a:ext cx="360000" cy="144000"/>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‹Nr.›</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mod="1">
    <p:ext uri="{56416CCD-93CA-4268-BC5B-53C4BB910035}">
      <p15:sldGuideLst xmlns=""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47680" y="256832"/>
            <a:ext cx="6113274" cy="475050"/>
          </a:xfrm>
          <a:prstGeom prst="rect">
            <a:avLst/>
          </a:prstGeom>
        </p:spPr>
        <p:txBody>
          <a:bodyPr vert="horz" lIns="0" tIns="0" rIns="0" bIns="0" rtlCol="0"/>
          <a:lstStyle>
            <a:lvl1pPr algn="l">
              <a:defRPr sz="1200" b="1"/>
            </a:lvl1pPr>
          </a:lstStyle>
          <a:p>
            <a:r>
              <a:rPr lang="en-US"/>
              <a:t>Titel der Präsentation</a:t>
            </a:r>
          </a:p>
        </p:txBody>
      </p:sp>
      <p:sp>
        <p:nvSpPr>
          <p:cNvPr id="3" name="Datumsplatzhalter 2"/>
          <p:cNvSpPr>
            <a:spLocks noGrp="1"/>
          </p:cNvSpPr>
          <p:nvPr>
            <p:ph type="dt" idx="1"/>
          </p:nvPr>
        </p:nvSpPr>
        <p:spPr>
          <a:xfrm>
            <a:off x="5295600" y="8776800"/>
            <a:ext cx="648000" cy="144000"/>
          </a:xfrm>
          <a:prstGeom prst="rect">
            <a:avLst/>
          </a:prstGeom>
        </p:spPr>
        <p:txBody>
          <a:bodyPr vert="horz" lIns="0" tIns="0" rIns="0" bIns="0" rtlCol="0" anchor="t"/>
          <a:lstStyle>
            <a:lvl1pPr algn="l">
              <a:defRPr sz="800"/>
            </a:lvl1pPr>
          </a:lstStyle>
          <a:p>
            <a:fld id="{C0BBCBB7-3D9E-46EF-A84F-EB17BEDB26BB}" type="datetime1">
              <a:rPr lang="de-DE" smtClean="0"/>
              <a:t>25.02.2020</a:t>
            </a:fld>
            <a:endParaRPr lang="en-US"/>
          </a:p>
        </p:txBody>
      </p:sp>
      <p:sp>
        <p:nvSpPr>
          <p:cNvPr id="4" name="Folienbildplatzhalter 3"/>
          <p:cNvSpPr>
            <a:spLocks noGrp="1" noRot="1" noChangeAspect="1"/>
          </p:cNvSpPr>
          <p:nvPr>
            <p:ph type="sldImg" idx="2"/>
          </p:nvPr>
        </p:nvSpPr>
        <p:spPr>
          <a:xfrm>
            <a:off x="6350" y="1020763"/>
            <a:ext cx="6792913" cy="3821112"/>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347992" y="5016760"/>
            <a:ext cx="6112961" cy="3645977"/>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323850" y="8776800"/>
            <a:ext cx="4644150" cy="144000"/>
          </a:xfrm>
          <a:prstGeom prst="rect">
            <a:avLst/>
          </a:prstGeom>
        </p:spPr>
        <p:txBody>
          <a:bodyPr vert="horz" lIns="0" tIns="0" rIns="0" bIns="0" rtlCol="0" anchor="t"/>
          <a:lstStyle>
            <a:lvl1pPr algn="l">
              <a:defRPr sz="800"/>
            </a:lvl1pPr>
          </a:lstStyle>
          <a:p>
            <a:r>
              <a:rPr lang="en-US"/>
              <a:t>Universität Stuttgart</a:t>
            </a:r>
            <a:endParaRPr lang="en-US" dirty="0"/>
          </a:p>
        </p:txBody>
      </p:sp>
      <p:sp>
        <p:nvSpPr>
          <p:cNvPr id="7" name="Foliennummernplatzhalter 6"/>
          <p:cNvSpPr>
            <a:spLocks noGrp="1"/>
          </p:cNvSpPr>
          <p:nvPr>
            <p:ph type="sldNum" sz="quarter" idx="5"/>
          </p:nvPr>
        </p:nvSpPr>
        <p:spPr>
          <a:xfrm>
            <a:off x="6120175" y="8776800"/>
            <a:ext cx="360000" cy="144000"/>
          </a:xfrm>
          <a:prstGeom prst="rect">
            <a:avLst/>
          </a:prstGeom>
        </p:spPr>
        <p:txBody>
          <a:bodyPr vert="horz" lIns="0" tIns="0" rIns="0" bIns="0" rtlCol="0" anchor="t"/>
          <a:lstStyle>
            <a:lvl1pPr algn="r">
              <a:defRPr sz="800"/>
            </a:lvl1pPr>
          </a:lstStyle>
          <a:p>
            <a:fld id="{05DD1DF0-DD4E-4B0C-B0FD-D16D9D2A9750}" type="slidenum">
              <a:rPr lang="en-US" smtClean="0"/>
              <a:pPr/>
              <a:t>‹Nr.›</a:t>
            </a:fld>
            <a:endParaRPr lang="en-US" dirty="0"/>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mod="1">
    <p:ext uri="{620B2872-D7B9-4A21-9093-7833F8D536E1}">
      <p15:sldGuideLst xmlns="" xmlns:p15="http://schemas.microsoft.com/office/powerpoint/2012/main">
        <p15:guide id="1" orient="horz" pos="2880" userDrawn="1">
          <p15:clr>
            <a:srgbClr val="F26B43"/>
          </p15:clr>
        </p15:guide>
        <p15:guide id="2" pos="204" userDrawn="1">
          <p15:clr>
            <a:srgbClr val="F26B43"/>
          </p15:clr>
        </p15:guide>
        <p15:guide id="3" pos="408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93675" y="1009650"/>
            <a:ext cx="5486400" cy="3086100"/>
          </a:xfrm>
        </p:spPr>
      </p:sp>
      <p:sp>
        <p:nvSpPr>
          <p:cNvPr id="3" name="Notizenplatzhalter 2"/>
          <p:cNvSpPr>
            <a:spLocks noGrp="1"/>
          </p:cNvSpPr>
          <p:nvPr>
            <p:ph type="body" idx="1"/>
          </p:nvPr>
        </p:nvSpPr>
        <p:spPr/>
        <p:txBody>
          <a:bodyPr/>
          <a:lstStyle/>
          <a:p>
            <a:r>
              <a:rPr lang="de-DE" dirty="0" err="1" smtClean="0"/>
              <a:t>Hello</a:t>
            </a:r>
            <a:r>
              <a:rPr lang="de-DE" dirty="0" smtClean="0"/>
              <a:t> &amp; Welcome [Name] [Topic] </a:t>
            </a:r>
            <a:r>
              <a:rPr lang="de-DE" dirty="0" err="1" smtClean="0"/>
              <a:t>Let´s</a:t>
            </a:r>
            <a:r>
              <a:rPr lang="de-DE" dirty="0" smtClean="0"/>
              <a:t> </a:t>
            </a:r>
            <a:r>
              <a:rPr lang="de-DE" dirty="0" err="1" smtClean="0"/>
              <a:t>start</a:t>
            </a:r>
            <a:r>
              <a:rPr lang="de-DE" dirty="0" smtClean="0"/>
              <a:t> </a:t>
            </a:r>
            <a:r>
              <a:rPr lang="de-DE" dirty="0" err="1" smtClean="0"/>
              <a:t>with</a:t>
            </a:r>
            <a:r>
              <a:rPr lang="de-DE" dirty="0" smtClean="0"/>
              <a:t> </a:t>
            </a:r>
            <a:r>
              <a:rPr lang="de-DE" dirty="0" err="1" smtClean="0"/>
              <a:t>the</a:t>
            </a:r>
            <a:r>
              <a:rPr lang="de-DE" baseline="0" dirty="0" smtClean="0"/>
              <a:t> Motivation</a:t>
            </a:r>
            <a:endParaRPr lang="de-DE"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6B7AA883-04EB-4D3F-843A-AFF8660F924E}"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104568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r>
              <a:rPr lang="de-DE" dirty="0" err="1" smtClean="0"/>
              <a:t>steeper</a:t>
            </a:r>
            <a:r>
              <a:rPr lang="de-DE" dirty="0" smtClean="0"/>
              <a:t> </a:t>
            </a:r>
            <a:r>
              <a:rPr lang="de-DE" dirty="0" err="1" smtClean="0"/>
              <a:t>increase</a:t>
            </a:r>
            <a:r>
              <a:rPr lang="de-DE" dirty="0" smtClean="0"/>
              <a:t>“„flat </a:t>
            </a:r>
            <a:r>
              <a:rPr lang="de-DE" dirty="0" err="1" smtClean="0"/>
              <a:t>increase</a:t>
            </a:r>
            <a:r>
              <a:rPr lang="de-DE" dirty="0" smtClean="0"/>
              <a:t>“ </a:t>
            </a:r>
            <a:r>
              <a:rPr lang="de-DE" dirty="0" err="1" smtClean="0"/>
              <a:t>staying</a:t>
            </a:r>
            <a:r>
              <a:rPr lang="de-DE" dirty="0" smtClean="0"/>
              <a:t> </a:t>
            </a:r>
            <a:r>
              <a:rPr lang="de-DE" dirty="0" err="1" smtClean="0"/>
              <a:t>constant</a:t>
            </a:r>
            <a:endParaRPr lang="de-DE" dirty="0" smtClean="0"/>
          </a:p>
          <a:p>
            <a:r>
              <a:rPr lang="de-DE" dirty="0" err="1" smtClean="0"/>
              <a:t>Four</a:t>
            </a:r>
            <a:r>
              <a:rPr lang="de-DE" dirty="0" smtClean="0"/>
              <a:t> </a:t>
            </a:r>
            <a:r>
              <a:rPr lang="de-DE" dirty="0" err="1" smtClean="0"/>
              <a:t>groups</a:t>
            </a:r>
            <a:r>
              <a:rPr lang="de-DE" dirty="0" smtClean="0"/>
              <a:t>, </a:t>
            </a:r>
            <a:r>
              <a:rPr lang="de-DE" dirty="0" err="1" smtClean="0"/>
              <a:t>those</a:t>
            </a:r>
            <a:r>
              <a:rPr lang="de-DE" dirty="0" smtClean="0"/>
              <a:t> </a:t>
            </a:r>
            <a:r>
              <a:rPr lang="de-DE" dirty="0" err="1" smtClean="0"/>
              <a:t>which</a:t>
            </a:r>
            <a:r>
              <a:rPr lang="de-DE" baseline="0" dirty="0" smtClean="0"/>
              <a:t> </a:t>
            </a:r>
            <a:r>
              <a:rPr lang="de-DE" baseline="0" dirty="0" err="1" smtClean="0"/>
              <a:t>are</a:t>
            </a:r>
            <a:r>
              <a:rPr lang="de-DE" baseline="0" dirty="0" smtClean="0"/>
              <a:t> </a:t>
            </a:r>
            <a:r>
              <a:rPr lang="de-DE" baseline="0" dirty="0" err="1" smtClean="0"/>
              <a:t>strict</a:t>
            </a:r>
            <a:r>
              <a:rPr lang="de-DE" baseline="0" dirty="0" smtClean="0"/>
              <a:t> </a:t>
            </a:r>
            <a:r>
              <a:rPr lang="de-DE" baseline="0" dirty="0" err="1" smtClean="0"/>
              <a:t>above</a:t>
            </a:r>
            <a:r>
              <a:rPr lang="de-DE" baseline="0" dirty="0" smtClean="0"/>
              <a:t>, </a:t>
            </a:r>
            <a:r>
              <a:rPr lang="de-DE" baseline="0" dirty="0" err="1" smtClean="0"/>
              <a:t>those</a:t>
            </a:r>
            <a:r>
              <a:rPr lang="de-DE" baseline="0" dirty="0" smtClean="0"/>
              <a:t> </a:t>
            </a:r>
            <a:r>
              <a:rPr lang="de-DE" baseline="0" dirty="0" err="1" smtClean="0"/>
              <a:t>who</a:t>
            </a:r>
            <a:r>
              <a:rPr lang="de-DE" baseline="0" dirty="0" smtClean="0"/>
              <a:t> </a:t>
            </a:r>
            <a:r>
              <a:rPr lang="de-DE" baseline="0" dirty="0" err="1" smtClean="0"/>
              <a:t>are</a:t>
            </a:r>
            <a:r>
              <a:rPr lang="de-DE" baseline="0" dirty="0" smtClean="0"/>
              <a:t> </a:t>
            </a:r>
            <a:r>
              <a:rPr lang="de-DE" baseline="0" dirty="0" err="1" smtClean="0"/>
              <a:t>below</a:t>
            </a:r>
            <a:r>
              <a:rPr lang="de-DE" baseline="0" dirty="0" smtClean="0"/>
              <a:t>, </a:t>
            </a:r>
            <a:r>
              <a:rPr lang="de-DE" baseline="0" dirty="0" err="1" smtClean="0"/>
              <a:t>the</a:t>
            </a:r>
            <a:r>
              <a:rPr lang="de-DE" baseline="0" dirty="0" smtClean="0"/>
              <a:t> </a:t>
            </a:r>
            <a:r>
              <a:rPr lang="de-DE" baseline="0" dirty="0" err="1" smtClean="0"/>
              <a:t>three</a:t>
            </a:r>
            <a:r>
              <a:rPr lang="de-DE" baseline="0" dirty="0" smtClean="0"/>
              <a:t> (</a:t>
            </a:r>
            <a:r>
              <a:rPr lang="de-DE" baseline="0" dirty="0" err="1" smtClean="0"/>
              <a:t>botsspar</a:t>
            </a:r>
            <a:r>
              <a:rPr lang="de-DE" baseline="0" dirty="0" smtClean="0"/>
              <a:t>, </a:t>
            </a:r>
            <a:r>
              <a:rPr lang="de-DE" baseline="0" dirty="0" err="1" smtClean="0"/>
              <a:t>nab</a:t>
            </a:r>
            <a:r>
              <a:rPr lang="de-DE" baseline="0" dirty="0" smtClean="0"/>
              <a:t>, </a:t>
            </a:r>
            <a:r>
              <a:rPr lang="de-DE" baseline="0" dirty="0" err="1" smtClean="0"/>
              <a:t>kdtree</a:t>
            </a:r>
            <a:r>
              <a:rPr lang="de-DE" baseline="0" dirty="0" smtClean="0"/>
              <a:t>) </a:t>
            </a:r>
            <a:r>
              <a:rPr lang="de-DE" baseline="0" dirty="0" err="1" smtClean="0"/>
              <a:t>that</a:t>
            </a:r>
            <a:r>
              <a:rPr lang="de-DE" baseline="0" dirty="0" smtClean="0"/>
              <a:t> do not </a:t>
            </a:r>
            <a:r>
              <a:rPr lang="de-DE" baseline="0" dirty="0" err="1" smtClean="0"/>
              <a:t>really</a:t>
            </a:r>
            <a:r>
              <a:rPr lang="de-DE" baseline="0" dirty="0" smtClean="0"/>
              <a:t> fit in </a:t>
            </a:r>
            <a:r>
              <a:rPr lang="de-DE" baseline="0" dirty="0" err="1" smtClean="0"/>
              <a:t>either</a:t>
            </a:r>
            <a:r>
              <a:rPr lang="de-DE" baseline="0" dirty="0" smtClean="0"/>
              <a:t> </a:t>
            </a:r>
            <a:r>
              <a:rPr lang="de-DE" baseline="0" dirty="0" err="1" smtClean="0"/>
              <a:t>of</a:t>
            </a:r>
            <a:r>
              <a:rPr lang="de-DE" baseline="0" dirty="0" smtClean="0"/>
              <a:t> </a:t>
            </a:r>
            <a:r>
              <a:rPr lang="de-DE" baseline="0" dirty="0" err="1" smtClean="0"/>
              <a:t>them</a:t>
            </a:r>
            <a:endParaRPr lang="de-DE" baseline="0" dirty="0" smtClean="0"/>
          </a:p>
          <a:p>
            <a:r>
              <a:rPr lang="de-DE" baseline="0" dirty="0" err="1" smtClean="0"/>
              <a:t>Smithwa</a:t>
            </a:r>
            <a:r>
              <a:rPr lang="de-DE" baseline="0" dirty="0" smtClean="0"/>
              <a:t> (md, </a:t>
            </a:r>
            <a:r>
              <a:rPr lang="de-DE" baseline="0" dirty="0" err="1" smtClean="0"/>
              <a:t>ildbc</a:t>
            </a:r>
            <a:r>
              <a:rPr lang="de-DE" baseline="0" dirty="0" smtClean="0"/>
              <a:t>) </a:t>
            </a:r>
            <a:r>
              <a:rPr lang="de-DE" baseline="0" dirty="0" err="1" smtClean="0"/>
              <a:t>behave</a:t>
            </a:r>
            <a:r>
              <a:rPr lang="de-DE" baseline="0" dirty="0" smtClean="0"/>
              <a:t> just </a:t>
            </a:r>
            <a:r>
              <a:rPr lang="de-DE" baseline="0" dirty="0" err="1" smtClean="0"/>
              <a:t>odd</a:t>
            </a:r>
            <a:r>
              <a:rPr lang="de-DE" baseline="0" dirty="0" smtClean="0"/>
              <a:t> </a:t>
            </a:r>
          </a:p>
          <a:p>
            <a:endParaRPr lang="de-DE" baseline="0" dirty="0" smtClean="0"/>
          </a:p>
          <a:p>
            <a:r>
              <a:rPr lang="de-DE" baseline="0" dirty="0" err="1" smtClean="0"/>
              <a:t>Mem</a:t>
            </a:r>
            <a:r>
              <a:rPr lang="de-DE" baseline="0" dirty="0" smtClean="0"/>
              <a:t> </a:t>
            </a:r>
            <a:r>
              <a:rPr lang="de-DE" baseline="0" dirty="0" err="1" smtClean="0"/>
              <a:t>utilazation</a:t>
            </a:r>
            <a:r>
              <a:rPr lang="de-DE" baseline="0" dirty="0" smtClean="0"/>
              <a:t> </a:t>
            </a:r>
            <a:r>
              <a:rPr lang="de-DE" baseline="0" dirty="0" err="1" smtClean="0"/>
              <a:t>seems</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have</a:t>
            </a:r>
            <a:r>
              <a:rPr lang="de-DE" baseline="0" dirty="0" smtClean="0"/>
              <a:t> a </a:t>
            </a:r>
            <a:r>
              <a:rPr lang="de-DE" baseline="0" dirty="0" err="1" smtClean="0"/>
              <a:t>correlation</a:t>
            </a:r>
            <a:r>
              <a:rPr lang="de-DE" baseline="0" dirty="0" smtClean="0"/>
              <a:t> </a:t>
            </a:r>
            <a:r>
              <a:rPr lang="de-DE" baseline="0" dirty="0" err="1" smtClean="0"/>
              <a:t>where</a:t>
            </a:r>
            <a:r>
              <a:rPr lang="de-DE" baseline="0" dirty="0" smtClean="0"/>
              <a:t> a </a:t>
            </a:r>
            <a:r>
              <a:rPr lang="de-DE" baseline="0" dirty="0" err="1" smtClean="0"/>
              <a:t>app</a:t>
            </a:r>
            <a:r>
              <a:rPr lang="de-DE" baseline="0" dirty="0" smtClean="0"/>
              <a:t> </a:t>
            </a:r>
            <a:r>
              <a:rPr lang="de-DE" baseline="0" dirty="0" err="1" smtClean="0"/>
              <a:t>roughly</a:t>
            </a:r>
            <a:r>
              <a:rPr lang="de-DE" baseline="0" dirty="0" smtClean="0"/>
              <a:t> </a:t>
            </a:r>
            <a:r>
              <a:rPr lang="de-DE" baseline="0" dirty="0" err="1" smtClean="0"/>
              <a:t>is</a:t>
            </a:r>
            <a:r>
              <a:rPr lang="de-DE" baseline="0" dirty="0" smtClean="0"/>
              <a:t> in </a:t>
            </a:r>
            <a:r>
              <a:rPr lang="de-DE" baseline="0" dirty="0" err="1" smtClean="0"/>
              <a:t>the</a:t>
            </a:r>
            <a:r>
              <a:rPr lang="de-DE" baseline="0" dirty="0" smtClean="0"/>
              <a:t> </a:t>
            </a:r>
            <a:r>
              <a:rPr lang="de-DE" baseline="0" dirty="0" err="1" smtClean="0"/>
              <a:t>plot</a:t>
            </a:r>
            <a:r>
              <a:rPr lang="de-DE" baseline="0" dirty="0" smtClean="0"/>
              <a:t>, at least </a:t>
            </a:r>
            <a:r>
              <a:rPr lang="de-DE" baseline="0" dirty="0" err="1" smtClean="0"/>
              <a:t>when</a:t>
            </a:r>
            <a:r>
              <a:rPr lang="de-DE" baseline="0" dirty="0" smtClean="0"/>
              <a:t> </a:t>
            </a:r>
            <a:r>
              <a:rPr lang="de-DE" baseline="0" dirty="0" err="1" smtClean="0"/>
              <a:t>we</a:t>
            </a:r>
            <a:r>
              <a:rPr lang="de-DE" baseline="0" dirty="0" smtClean="0"/>
              <a:t> </a:t>
            </a:r>
            <a:r>
              <a:rPr lang="de-DE" baseline="0" dirty="0" err="1" smtClean="0"/>
              <a:t>arrive</a:t>
            </a:r>
            <a:r>
              <a:rPr lang="de-DE" baseline="0" dirty="0" smtClean="0"/>
              <a:t> at </a:t>
            </a:r>
            <a:r>
              <a:rPr lang="de-DE" baseline="0" dirty="0" err="1" smtClean="0"/>
              <a:t>the</a:t>
            </a:r>
            <a:r>
              <a:rPr lang="de-DE" baseline="0" dirty="0" smtClean="0"/>
              <a:t> high </a:t>
            </a:r>
            <a:r>
              <a:rPr lang="de-DE" baseline="0" dirty="0" err="1" smtClean="0"/>
              <a:t>thread</a:t>
            </a:r>
            <a:r>
              <a:rPr lang="de-DE" baseline="0" dirty="0" smtClean="0"/>
              <a:t> </a:t>
            </a:r>
            <a:r>
              <a:rPr lang="de-DE" baseline="0" dirty="0" err="1" smtClean="0"/>
              <a:t>numbers</a:t>
            </a:r>
            <a:endParaRPr lang="de-DE" baseline="0" dirty="0" smtClean="0"/>
          </a:p>
          <a:p>
            <a:r>
              <a:rPr lang="de-DE" baseline="0" dirty="0" smtClean="0"/>
              <a:t>But </a:t>
            </a:r>
            <a:r>
              <a:rPr lang="de-DE" baseline="0" dirty="0" err="1" smtClean="0"/>
              <a:t>this</a:t>
            </a:r>
            <a:r>
              <a:rPr lang="de-DE" baseline="0" dirty="0" smtClean="0"/>
              <a:t> </a:t>
            </a:r>
            <a:r>
              <a:rPr lang="de-DE" baseline="0" dirty="0" err="1" smtClean="0"/>
              <a:t>is</a:t>
            </a:r>
            <a:r>
              <a:rPr lang="de-DE" baseline="0" dirty="0" smtClean="0"/>
              <a:t> </a:t>
            </a:r>
            <a:r>
              <a:rPr lang="de-DE" baseline="0" dirty="0" err="1" smtClean="0"/>
              <a:t>only</a:t>
            </a:r>
            <a:r>
              <a:rPr lang="de-DE" baseline="0" dirty="0" smtClean="0"/>
              <a:t> a </a:t>
            </a:r>
            <a:r>
              <a:rPr lang="de-DE" baseline="0" dirty="0" err="1" smtClean="0"/>
              <a:t>correlation</a:t>
            </a:r>
            <a:r>
              <a:rPr lang="de-DE" baseline="0" dirty="0" smtClean="0"/>
              <a:t> </a:t>
            </a:r>
            <a:r>
              <a:rPr lang="de-DE" baseline="0" dirty="0" err="1" smtClean="0"/>
              <a:t>no</a:t>
            </a:r>
            <a:r>
              <a:rPr lang="de-DE" baseline="0" dirty="0" smtClean="0"/>
              <a:t> </a:t>
            </a:r>
            <a:r>
              <a:rPr lang="de-DE" baseline="0" dirty="0" err="1" smtClean="0"/>
              <a:t>causation</a:t>
            </a:r>
            <a:endParaRPr lang="de-DE"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C0BBCBB7-3D9E-46EF-A84F-EB17BEDB26BB}"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10</a:t>
            </a:fld>
            <a:endParaRPr lang="en-US" dirty="0"/>
          </a:p>
        </p:txBody>
      </p:sp>
    </p:spTree>
    <p:extLst>
      <p:ext uri="{BB962C8B-B14F-4D97-AF65-F5344CB8AC3E}">
        <p14:creationId xmlns:p14="http://schemas.microsoft.com/office/powerpoint/2010/main" val="1649297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17488" y="1009650"/>
            <a:ext cx="5486401" cy="3086100"/>
          </a:xfrm>
        </p:spPr>
      </p:sp>
      <p:sp>
        <p:nvSpPr>
          <p:cNvPr id="3" name="Notizenplatzhalter 2"/>
          <p:cNvSpPr>
            <a:spLocks noGrp="1"/>
          </p:cNvSpPr>
          <p:nvPr>
            <p:ph type="body" idx="1"/>
          </p:nvPr>
        </p:nvSpPr>
        <p:spPr/>
        <p:txBody>
          <a:bodyPr/>
          <a:lstStyle/>
          <a:p>
            <a:pPr marL="0" indent="0">
              <a:buNone/>
            </a:pPr>
            <a:r>
              <a:rPr lang="de-DE" dirty="0" err="1" smtClean="0"/>
              <a:t>Lessons</a:t>
            </a:r>
            <a:r>
              <a:rPr lang="de-DE" dirty="0" smtClean="0"/>
              <a:t> </a:t>
            </a:r>
            <a:r>
              <a:rPr lang="de-DE" dirty="0" err="1" smtClean="0"/>
              <a:t>learned</a:t>
            </a:r>
            <a:r>
              <a:rPr lang="de-DE" baseline="0" dirty="0" smtClean="0"/>
              <a:t> </a:t>
            </a:r>
            <a:r>
              <a:rPr lang="de-DE" baseline="0" dirty="0" err="1" smtClean="0"/>
              <a:t>regarding</a:t>
            </a:r>
            <a:r>
              <a:rPr lang="de-DE" baseline="0" dirty="0" smtClean="0"/>
              <a:t> </a:t>
            </a:r>
            <a:r>
              <a:rPr lang="de-DE" baseline="0" dirty="0" err="1" smtClean="0"/>
              <a:t>our</a:t>
            </a:r>
            <a:r>
              <a:rPr lang="de-DE" baseline="0" dirty="0" smtClean="0"/>
              <a:t> </a:t>
            </a:r>
            <a:r>
              <a:rPr lang="de-DE" baseline="0" dirty="0" err="1" smtClean="0"/>
              <a:t>research</a:t>
            </a:r>
            <a:r>
              <a:rPr lang="de-DE" baseline="0" dirty="0" smtClean="0"/>
              <a:t> </a:t>
            </a:r>
            <a:r>
              <a:rPr lang="de-DE" baseline="0" dirty="0" err="1" smtClean="0"/>
              <a:t>questions</a:t>
            </a:r>
            <a:r>
              <a:rPr lang="de-DE" baseline="0" dirty="0" smtClean="0"/>
              <a:t>, </a:t>
            </a:r>
            <a:r>
              <a:rPr lang="de-DE" baseline="0" dirty="0" err="1" smtClean="0"/>
              <a:t>frist</a:t>
            </a:r>
            <a:r>
              <a:rPr lang="de-DE" baseline="0" dirty="0" smtClean="0"/>
              <a:t> </a:t>
            </a:r>
            <a:r>
              <a:rPr lang="de-DE" baseline="0" dirty="0" err="1" smtClean="0"/>
              <a:t>did</a:t>
            </a:r>
            <a:r>
              <a:rPr lang="de-DE" baseline="0" dirty="0" smtClean="0"/>
              <a:t> </a:t>
            </a:r>
            <a:r>
              <a:rPr lang="de-DE" baseline="0" dirty="0" err="1" smtClean="0"/>
              <a:t>we</a:t>
            </a:r>
            <a:r>
              <a:rPr lang="de-DE" baseline="0" dirty="0" smtClean="0"/>
              <a:t> </a:t>
            </a:r>
            <a:r>
              <a:rPr lang="de-DE" baseline="0" dirty="0" err="1" smtClean="0"/>
              <a:t>spot</a:t>
            </a:r>
            <a:r>
              <a:rPr lang="de-DE" baseline="0" dirty="0" smtClean="0"/>
              <a:t> </a:t>
            </a:r>
            <a:r>
              <a:rPr lang="de-DE" baseline="0" dirty="0" err="1" smtClean="0"/>
              <a:t>difference</a:t>
            </a:r>
            <a:r>
              <a:rPr lang="de-DE" baseline="0" dirty="0" smtClean="0"/>
              <a:t>, </a:t>
            </a:r>
            <a:r>
              <a:rPr lang="de-DE" baseline="0" dirty="0" err="1" smtClean="0"/>
              <a:t>or</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way</a:t>
            </a:r>
            <a:r>
              <a:rPr lang="de-DE" baseline="0" dirty="0" smtClean="0"/>
              <a:t> </a:t>
            </a:r>
            <a:r>
              <a:rPr lang="de-DE" baseline="0" dirty="0" err="1" smtClean="0"/>
              <a:t>round</a:t>
            </a:r>
            <a:r>
              <a:rPr lang="de-DE" baseline="0" dirty="0" smtClean="0"/>
              <a:t>, </a:t>
            </a:r>
            <a:r>
              <a:rPr lang="de-DE" baseline="0" dirty="0" err="1" smtClean="0"/>
              <a:t>what</a:t>
            </a:r>
            <a:r>
              <a:rPr lang="de-DE" baseline="0" dirty="0" smtClean="0"/>
              <a:t> </a:t>
            </a:r>
            <a:r>
              <a:rPr lang="de-DE" baseline="0" dirty="0" err="1" smtClean="0"/>
              <a:t>is</a:t>
            </a:r>
            <a:r>
              <a:rPr lang="de-DE" baseline="0" dirty="0" smtClean="0"/>
              <a:t> </a:t>
            </a:r>
            <a:r>
              <a:rPr lang="de-DE" baseline="0" dirty="0" err="1" smtClean="0"/>
              <a:t>similar</a:t>
            </a:r>
            <a:r>
              <a:rPr lang="de-DE" baseline="0" dirty="0" smtClean="0"/>
              <a:t>.</a:t>
            </a:r>
          </a:p>
          <a:p>
            <a:pPr marL="180975" indent="-180975">
              <a:buFontTx/>
              <a:buChar char="-"/>
            </a:pPr>
            <a:r>
              <a:rPr lang="de-DE" baseline="0" dirty="0" smtClean="0"/>
              <a:t>The </a:t>
            </a:r>
            <a:r>
              <a:rPr lang="de-DE" baseline="0" dirty="0" err="1" smtClean="0"/>
              <a:t>rough</a:t>
            </a:r>
            <a:r>
              <a:rPr lang="de-DE" baseline="0" dirty="0" smtClean="0"/>
              <a:t> </a:t>
            </a:r>
            <a:r>
              <a:rPr lang="de-DE" baseline="0" dirty="0" err="1" smtClean="0"/>
              <a:t>structure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three</a:t>
            </a:r>
            <a:r>
              <a:rPr lang="de-DE" baseline="0" dirty="0" smtClean="0"/>
              <a:t> </a:t>
            </a:r>
            <a:r>
              <a:rPr lang="de-DE" baseline="0" dirty="0" err="1" smtClean="0"/>
              <a:t>stages</a:t>
            </a:r>
            <a:r>
              <a:rPr lang="de-DE" baseline="0" dirty="0" smtClean="0"/>
              <a:t> </a:t>
            </a:r>
            <a:r>
              <a:rPr lang="de-DE" baseline="0" dirty="0" err="1" smtClean="0"/>
              <a:t>is</a:t>
            </a:r>
            <a:r>
              <a:rPr lang="de-DE" baseline="0" dirty="0" smtClean="0"/>
              <a:t> </a:t>
            </a:r>
            <a:r>
              <a:rPr lang="de-DE" baseline="0" dirty="0" err="1" smtClean="0"/>
              <a:t>the</a:t>
            </a:r>
            <a:r>
              <a:rPr lang="de-DE" baseline="0" dirty="0" smtClean="0"/>
              <a:t> same, </a:t>
            </a:r>
            <a:r>
              <a:rPr lang="de-DE" baseline="0" dirty="0" err="1" smtClean="0"/>
              <a:t>meaning</a:t>
            </a:r>
            <a:r>
              <a:rPr lang="de-DE" baseline="0" dirty="0" smtClean="0"/>
              <a:t> </a:t>
            </a:r>
            <a:r>
              <a:rPr lang="de-DE" baseline="0" dirty="0" err="1" smtClean="0"/>
              <a:t>the</a:t>
            </a:r>
            <a:r>
              <a:rPr lang="de-DE" baseline="0" dirty="0" smtClean="0"/>
              <a:t> </a:t>
            </a:r>
            <a:r>
              <a:rPr lang="de-DE" baseline="0" dirty="0" err="1" smtClean="0"/>
              <a:t>strongest</a:t>
            </a:r>
            <a:r>
              <a:rPr lang="de-DE" baseline="0" dirty="0" smtClean="0"/>
              <a:t> </a:t>
            </a:r>
            <a:r>
              <a:rPr lang="de-DE" baseline="0" dirty="0" err="1" smtClean="0"/>
              <a:t>increase</a:t>
            </a:r>
            <a:r>
              <a:rPr lang="de-DE" baseline="0" dirty="0" smtClean="0"/>
              <a:t> </a:t>
            </a:r>
            <a:r>
              <a:rPr lang="de-DE" baseline="0" dirty="0" err="1" smtClean="0"/>
              <a:t>of</a:t>
            </a:r>
            <a:r>
              <a:rPr lang="de-DE" baseline="0" dirty="0" smtClean="0"/>
              <a:t> </a:t>
            </a:r>
            <a:r>
              <a:rPr lang="de-DE" baseline="0" dirty="0" err="1" smtClean="0"/>
              <a:t>speed</a:t>
            </a:r>
            <a:r>
              <a:rPr lang="de-DE" baseline="0" dirty="0" smtClean="0"/>
              <a:t> </a:t>
            </a:r>
            <a:r>
              <a:rPr lang="de-DE" baseline="0" dirty="0" err="1" smtClean="0"/>
              <a:t>up</a:t>
            </a:r>
            <a:r>
              <a:rPr lang="de-DE" baseline="0" dirty="0" smtClean="0"/>
              <a:t> in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mostly</a:t>
            </a:r>
            <a:r>
              <a:rPr lang="de-DE" baseline="0" dirty="0" smtClean="0"/>
              <a:t> </a:t>
            </a:r>
            <a:r>
              <a:rPr lang="de-DE" baseline="0" dirty="0" err="1" smtClean="0"/>
              <a:t>further</a:t>
            </a:r>
            <a:r>
              <a:rPr lang="de-DE" baseline="0" dirty="0" smtClean="0"/>
              <a:t> in </a:t>
            </a:r>
            <a:r>
              <a:rPr lang="de-DE" baseline="0" dirty="0" err="1" smtClean="0"/>
              <a:t>the</a:t>
            </a:r>
            <a:r>
              <a:rPr lang="de-DE" baseline="0" dirty="0" smtClean="0"/>
              <a:t> </a:t>
            </a:r>
            <a:r>
              <a:rPr lang="de-DE" baseline="0" dirty="0" err="1" smtClean="0"/>
              <a:t>second</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smallest</a:t>
            </a:r>
            <a:r>
              <a:rPr lang="de-DE" baseline="0" dirty="0" smtClean="0"/>
              <a:t> </a:t>
            </a:r>
            <a:r>
              <a:rPr lang="de-DE" baseline="0" dirty="0" err="1" smtClean="0"/>
              <a:t>if</a:t>
            </a:r>
            <a:r>
              <a:rPr lang="de-DE" baseline="0" dirty="0" smtClean="0"/>
              <a:t> </a:t>
            </a:r>
            <a:r>
              <a:rPr lang="de-DE" baseline="0" dirty="0" err="1" smtClean="0"/>
              <a:t>any</a:t>
            </a:r>
            <a:r>
              <a:rPr lang="de-DE" baseline="0" dirty="0" smtClean="0"/>
              <a:t> in </a:t>
            </a:r>
            <a:r>
              <a:rPr lang="de-DE" baseline="0" dirty="0" err="1" smtClean="0"/>
              <a:t>the</a:t>
            </a:r>
            <a:r>
              <a:rPr lang="de-DE" baseline="0" dirty="0" smtClean="0"/>
              <a:t> </a:t>
            </a:r>
            <a:r>
              <a:rPr lang="de-DE" baseline="0" dirty="0" err="1" smtClean="0"/>
              <a:t>third</a:t>
            </a:r>
            <a:endParaRPr lang="de-DE" baseline="0" dirty="0" smtClean="0"/>
          </a:p>
          <a:p>
            <a:pPr marL="180975" indent="-180975">
              <a:buFontTx/>
              <a:buChar char="-"/>
            </a:pPr>
            <a:r>
              <a:rPr lang="de-DE" baseline="0" dirty="0" smtClean="0"/>
              <a:t>But </a:t>
            </a:r>
            <a:r>
              <a:rPr lang="de-DE" baseline="0" dirty="0" err="1" smtClean="0"/>
              <a:t>obvious</a:t>
            </a:r>
            <a:r>
              <a:rPr lang="de-DE" baseline="0" dirty="0" smtClean="0"/>
              <a:t>, also </a:t>
            </a:r>
            <a:r>
              <a:rPr lang="de-DE" baseline="0" dirty="0" err="1" smtClean="0"/>
              <a:t>if</a:t>
            </a:r>
            <a:r>
              <a:rPr lang="de-DE" baseline="0" dirty="0" smtClean="0"/>
              <a:t> </a:t>
            </a:r>
            <a:r>
              <a:rPr lang="de-DE" baseline="0" dirty="0" err="1" smtClean="0"/>
              <a:t>we</a:t>
            </a:r>
            <a:r>
              <a:rPr lang="de-DE" baseline="0" dirty="0" smtClean="0"/>
              <a:t> </a:t>
            </a:r>
            <a:r>
              <a:rPr lang="de-DE" baseline="0" dirty="0" err="1" smtClean="0"/>
              <a:t>look</a:t>
            </a:r>
            <a:r>
              <a:rPr lang="de-DE" baseline="0" dirty="0" smtClean="0"/>
              <a:t> a </a:t>
            </a:r>
            <a:r>
              <a:rPr lang="de-DE" baseline="0" dirty="0" err="1" smtClean="0"/>
              <a:t>the</a:t>
            </a:r>
            <a:r>
              <a:rPr lang="de-DE" baseline="0" dirty="0" smtClean="0"/>
              <a:t> </a:t>
            </a:r>
            <a:r>
              <a:rPr lang="de-DE" baseline="0" dirty="0" err="1" smtClean="0"/>
              <a:t>speedup</a:t>
            </a:r>
            <a:r>
              <a:rPr lang="de-DE" baseline="0" dirty="0" smtClean="0"/>
              <a:t> </a:t>
            </a:r>
            <a:r>
              <a:rPr lang="de-DE" baseline="0" dirty="0" err="1" smtClean="0"/>
              <a:t>divided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core</a:t>
            </a:r>
            <a:r>
              <a:rPr lang="de-DE" baseline="0" dirty="0" smtClean="0"/>
              <a:t> </a:t>
            </a:r>
            <a:r>
              <a:rPr lang="de-DE" baseline="0" dirty="0" err="1" smtClean="0"/>
              <a:t>number</a:t>
            </a:r>
            <a:r>
              <a:rPr lang="de-DE" baseline="0" dirty="0" smtClean="0"/>
              <a:t>, </a:t>
            </a:r>
            <a:r>
              <a:rPr lang="de-DE" baseline="0" dirty="0" err="1" smtClean="0"/>
              <a:t>we</a:t>
            </a:r>
            <a:r>
              <a:rPr lang="de-DE" baseline="0" dirty="0" smtClean="0"/>
              <a:t> </a:t>
            </a:r>
            <a:r>
              <a:rPr lang="de-DE" baseline="0" dirty="0" err="1" smtClean="0"/>
              <a:t>observe</a:t>
            </a:r>
            <a:r>
              <a:rPr lang="de-DE" baseline="0" dirty="0" smtClean="0"/>
              <a:t> </a:t>
            </a:r>
            <a:r>
              <a:rPr lang="de-DE" baseline="0" dirty="0" err="1" smtClean="0"/>
              <a:t>for</a:t>
            </a:r>
            <a:r>
              <a:rPr lang="de-DE" baseline="0" dirty="0" smtClean="0"/>
              <a:t> </a:t>
            </a:r>
            <a:r>
              <a:rPr lang="de-DE" baseline="0" dirty="0" err="1" smtClean="0"/>
              <a:t>our</a:t>
            </a:r>
            <a:r>
              <a:rPr lang="de-DE" baseline="0" dirty="0" smtClean="0"/>
              <a:t> </a:t>
            </a:r>
            <a:r>
              <a:rPr lang="de-DE" baseline="0" dirty="0" err="1" smtClean="0"/>
              <a:t>realtistic</a:t>
            </a:r>
            <a:r>
              <a:rPr lang="de-DE" baseline="0" dirty="0" smtClean="0"/>
              <a:t> </a:t>
            </a:r>
            <a:r>
              <a:rPr lang="de-DE" baseline="0" dirty="0" err="1" smtClean="0"/>
              <a:t>more</a:t>
            </a:r>
            <a:r>
              <a:rPr lang="de-DE" baseline="0" dirty="0" smtClean="0"/>
              <a:t> </a:t>
            </a:r>
            <a:r>
              <a:rPr lang="de-DE" baseline="0" dirty="0" err="1" smtClean="0"/>
              <a:t>noise</a:t>
            </a:r>
            <a:r>
              <a:rPr lang="de-DE" baseline="0" dirty="0" smtClean="0"/>
              <a:t> </a:t>
            </a:r>
            <a:r>
              <a:rPr lang="de-DE" baseline="0" dirty="0" err="1" smtClean="0"/>
              <a:t>and</a:t>
            </a:r>
            <a:r>
              <a:rPr lang="de-DE" baseline="0" dirty="0" smtClean="0"/>
              <a:t> </a:t>
            </a:r>
            <a:r>
              <a:rPr lang="de-DE" baseline="0" dirty="0" err="1" smtClean="0"/>
              <a:t>variation</a:t>
            </a:r>
            <a:r>
              <a:rPr lang="de-DE" baseline="0" dirty="0" smtClean="0"/>
              <a:t> (not </a:t>
            </a:r>
            <a:r>
              <a:rPr lang="de-DE" baseline="0" dirty="0" err="1" smtClean="0"/>
              <a:t>only</a:t>
            </a:r>
            <a:r>
              <a:rPr lang="de-DE" baseline="0" dirty="0" smtClean="0"/>
              <a:t> in </a:t>
            </a:r>
            <a:r>
              <a:rPr lang="de-DE" baseline="0" dirty="0" err="1" smtClean="0"/>
              <a:t>simthwa</a:t>
            </a:r>
            <a:r>
              <a:rPr lang="de-DE" baseline="0" dirty="0" smtClean="0"/>
              <a:t>) </a:t>
            </a:r>
            <a:r>
              <a:rPr lang="de-DE" baseline="0" dirty="0" err="1" smtClean="0"/>
              <a:t>and</a:t>
            </a:r>
            <a:r>
              <a:rPr lang="de-DE" baseline="0" dirty="0" smtClean="0"/>
              <a:t> </a:t>
            </a:r>
            <a:r>
              <a:rPr lang="de-DE" baseline="0" dirty="0" err="1" smtClean="0"/>
              <a:t>less</a:t>
            </a:r>
            <a:r>
              <a:rPr lang="de-DE" baseline="0" dirty="0" smtClean="0"/>
              <a:t> smooth </a:t>
            </a:r>
            <a:r>
              <a:rPr lang="de-DE" baseline="0" dirty="0" err="1" smtClean="0"/>
              <a:t>and</a:t>
            </a:r>
            <a:r>
              <a:rPr lang="de-DE" baseline="0" dirty="0" smtClean="0"/>
              <a:t> uniform </a:t>
            </a:r>
            <a:r>
              <a:rPr lang="de-DE" baseline="0" dirty="0" err="1" smtClean="0"/>
              <a:t>curves</a:t>
            </a:r>
            <a:r>
              <a:rPr lang="de-DE" baseline="0" dirty="0" smtClean="0"/>
              <a:t>. </a:t>
            </a:r>
          </a:p>
          <a:p>
            <a:pPr marL="180975" indent="-180975">
              <a:buFontTx/>
              <a:buChar char="-"/>
            </a:pPr>
            <a:r>
              <a:rPr lang="de-DE" baseline="0" dirty="0" smtClean="0"/>
              <a:t>The </a:t>
            </a:r>
            <a:r>
              <a:rPr lang="de-DE" baseline="0" dirty="0" err="1" smtClean="0"/>
              <a:t>group</a:t>
            </a:r>
            <a:r>
              <a:rPr lang="de-DE" baseline="0" dirty="0" smtClean="0"/>
              <a:t> </a:t>
            </a:r>
            <a:r>
              <a:rPr lang="de-DE" baseline="0" dirty="0" err="1" smtClean="0"/>
              <a:t>with</a:t>
            </a:r>
            <a:r>
              <a:rPr lang="de-DE" baseline="0" dirty="0" smtClean="0"/>
              <a:t> a </a:t>
            </a:r>
            <a:r>
              <a:rPr lang="de-DE" baseline="0" dirty="0" err="1" smtClean="0"/>
              <a:t>clear</a:t>
            </a:r>
            <a:r>
              <a:rPr lang="de-DE" baseline="0" dirty="0" smtClean="0"/>
              <a:t> </a:t>
            </a:r>
            <a:r>
              <a:rPr lang="de-DE" baseline="0" dirty="0" err="1" smtClean="0"/>
              <a:t>nin</a:t>
            </a:r>
            <a:r>
              <a:rPr lang="de-DE" baseline="0" dirty="0" smtClean="0"/>
              <a:t> linear </a:t>
            </a:r>
            <a:r>
              <a:rPr lang="de-DE" baseline="0" dirty="0" err="1" smtClean="0"/>
              <a:t>speed</a:t>
            </a:r>
            <a:r>
              <a:rPr lang="de-DE" baseline="0" dirty="0" smtClean="0"/>
              <a:t> </a:t>
            </a:r>
            <a:r>
              <a:rPr lang="de-DE" baseline="0" dirty="0" err="1" smtClean="0"/>
              <a:t>up</a:t>
            </a:r>
            <a:r>
              <a:rPr lang="de-DE" baseline="0" dirty="0" smtClean="0"/>
              <a:t> in </a:t>
            </a:r>
            <a:r>
              <a:rPr lang="de-DE" baseline="0" dirty="0" err="1" smtClean="0"/>
              <a:t>stage</a:t>
            </a:r>
            <a:r>
              <a:rPr lang="de-DE" baseline="0" dirty="0" smtClean="0"/>
              <a:t> 1, </a:t>
            </a:r>
            <a:r>
              <a:rPr lang="de-DE" baseline="0" dirty="0" err="1" smtClean="0"/>
              <a:t>stage</a:t>
            </a:r>
            <a:r>
              <a:rPr lang="de-DE" baseline="0" dirty="0" smtClean="0"/>
              <a:t> 2 </a:t>
            </a:r>
            <a:r>
              <a:rPr lang="de-DE" baseline="0" dirty="0" err="1" smtClean="0"/>
              <a:t>we</a:t>
            </a:r>
            <a:r>
              <a:rPr lang="de-DE" baseline="0" dirty="0" smtClean="0"/>
              <a:t> </a:t>
            </a:r>
            <a:r>
              <a:rPr lang="de-DE" baseline="0" dirty="0" err="1" smtClean="0"/>
              <a:t>have</a:t>
            </a:r>
            <a:r>
              <a:rPr lang="de-DE" baseline="0" dirty="0" smtClean="0"/>
              <a:t> </a:t>
            </a:r>
            <a:r>
              <a:rPr lang="de-DE" baseline="0" dirty="0" err="1" smtClean="0"/>
              <a:t>no</a:t>
            </a:r>
            <a:r>
              <a:rPr lang="de-DE" baseline="0" dirty="0" smtClean="0"/>
              <a:t> </a:t>
            </a:r>
            <a:r>
              <a:rPr lang="de-DE" baseline="0" dirty="0" err="1" smtClean="0"/>
              <a:t>app</a:t>
            </a:r>
            <a:r>
              <a:rPr lang="de-DE" baseline="0" dirty="0" smtClean="0"/>
              <a:t> </a:t>
            </a:r>
            <a:r>
              <a:rPr lang="de-DE" baseline="0" dirty="0" err="1" smtClean="0"/>
              <a:t>that</a:t>
            </a:r>
            <a:r>
              <a:rPr lang="de-DE" baseline="0" dirty="0" smtClean="0"/>
              <a:t> </a:t>
            </a:r>
            <a:r>
              <a:rPr lang="de-DE" baseline="0" dirty="0" err="1" smtClean="0"/>
              <a:t>can</a:t>
            </a:r>
            <a:r>
              <a:rPr lang="de-DE" baseline="0" dirty="0" smtClean="0"/>
              <a:t> </a:t>
            </a:r>
            <a:r>
              <a:rPr lang="de-DE" baseline="0" dirty="0" err="1" smtClean="0"/>
              <a:t>match</a:t>
            </a:r>
            <a:r>
              <a:rPr lang="de-DE" baseline="0" dirty="0" smtClean="0"/>
              <a:t> </a:t>
            </a:r>
            <a:r>
              <a:rPr lang="de-DE" baseline="0" dirty="0" err="1" smtClean="0"/>
              <a:t>the</a:t>
            </a:r>
            <a:r>
              <a:rPr lang="de-DE" baseline="0" dirty="0" smtClean="0"/>
              <a:t> </a:t>
            </a:r>
            <a:r>
              <a:rPr lang="de-DE" baseline="0" dirty="0" err="1" smtClean="0"/>
              <a:t>gains</a:t>
            </a:r>
            <a:r>
              <a:rPr lang="de-DE" baseline="0" dirty="0" smtClean="0"/>
              <a:t> form </a:t>
            </a:r>
            <a:r>
              <a:rPr lang="de-DE" baseline="0" dirty="0" err="1" smtClean="0"/>
              <a:t>array</a:t>
            </a:r>
            <a:r>
              <a:rPr lang="de-DE" baseline="0" dirty="0" smtClean="0"/>
              <a:t>/</a:t>
            </a:r>
            <a:r>
              <a:rPr lang="de-DE" baseline="0" dirty="0" err="1" smtClean="0"/>
              <a:t>mandelbrot,butsome</a:t>
            </a:r>
            <a:r>
              <a:rPr lang="de-DE" baseline="0" dirty="0" smtClean="0"/>
              <a:t> </a:t>
            </a:r>
            <a:r>
              <a:rPr lang="de-DE" baseline="0" dirty="0" err="1" smtClean="0"/>
              <a:t>of</a:t>
            </a:r>
            <a:r>
              <a:rPr lang="de-DE" baseline="0" dirty="0" smtClean="0"/>
              <a:t> </a:t>
            </a:r>
            <a:r>
              <a:rPr lang="de-DE" baseline="0" dirty="0" err="1" smtClean="0"/>
              <a:t>our</a:t>
            </a:r>
            <a:r>
              <a:rPr lang="de-DE" baseline="0" dirty="0" smtClean="0"/>
              <a:t> </a:t>
            </a:r>
            <a:r>
              <a:rPr lang="de-DE" baseline="0" dirty="0" err="1" smtClean="0"/>
              <a:t>apps</a:t>
            </a:r>
            <a:r>
              <a:rPr lang="de-DE" baseline="0" dirty="0" smtClean="0"/>
              <a:t> </a:t>
            </a:r>
            <a:r>
              <a:rPr lang="de-DE" baseline="0" dirty="0" err="1" smtClean="0"/>
              <a:t>have</a:t>
            </a:r>
            <a:r>
              <a:rPr lang="de-DE" baseline="0" dirty="0" smtClean="0"/>
              <a:t> </a:t>
            </a:r>
            <a:r>
              <a:rPr lang="de-DE" baseline="0" dirty="0" err="1" smtClean="0"/>
              <a:t>further</a:t>
            </a:r>
            <a:r>
              <a:rPr lang="de-DE" baseline="0" dirty="0" smtClean="0"/>
              <a:t> </a:t>
            </a:r>
            <a:r>
              <a:rPr lang="de-DE" baseline="0" dirty="0" err="1" smtClean="0"/>
              <a:t>increase</a:t>
            </a:r>
            <a:r>
              <a:rPr lang="de-DE" baseline="0" dirty="0" smtClean="0"/>
              <a:t> </a:t>
            </a:r>
            <a:r>
              <a:rPr lang="de-DE" baseline="0" dirty="0" err="1" smtClean="0"/>
              <a:t>by</a:t>
            </a:r>
            <a:r>
              <a:rPr lang="de-DE" baseline="0" dirty="0" smtClean="0"/>
              <a:t> </a:t>
            </a:r>
            <a:r>
              <a:rPr lang="de-DE" baseline="0" dirty="0" err="1" smtClean="0"/>
              <a:t>adding</a:t>
            </a:r>
            <a:r>
              <a:rPr lang="de-DE" baseline="0" dirty="0" smtClean="0"/>
              <a:t> </a:t>
            </a:r>
            <a:r>
              <a:rPr lang="de-DE" baseline="0" dirty="0" err="1" smtClean="0"/>
              <a:t>more</a:t>
            </a:r>
            <a:r>
              <a:rPr lang="de-DE" baseline="0" dirty="0" smtClean="0"/>
              <a:t> </a:t>
            </a:r>
            <a:r>
              <a:rPr lang="de-DE" baseline="0" dirty="0" err="1" smtClean="0"/>
              <a:t>threads</a:t>
            </a:r>
            <a:r>
              <a:rPr lang="de-DE" baseline="0" dirty="0" smtClean="0"/>
              <a:t> </a:t>
            </a:r>
            <a:r>
              <a:rPr lang="de-DE" baseline="0" dirty="0" err="1" smtClean="0"/>
              <a:t>over</a:t>
            </a:r>
            <a:r>
              <a:rPr lang="de-DE" baseline="0" dirty="0" smtClean="0"/>
              <a:t> </a:t>
            </a:r>
            <a:r>
              <a:rPr lang="de-DE" baseline="0" dirty="0" err="1" smtClean="0"/>
              <a:t>the</a:t>
            </a:r>
            <a:r>
              <a:rPr lang="de-DE" baseline="0" dirty="0" smtClean="0"/>
              <a:t> </a:t>
            </a:r>
            <a:r>
              <a:rPr lang="de-DE" baseline="0" dirty="0" err="1" smtClean="0"/>
              <a:t>hyperthreading</a:t>
            </a:r>
            <a:r>
              <a:rPr lang="de-DE" baseline="0" dirty="0" smtClean="0"/>
              <a:t> </a:t>
            </a:r>
            <a:r>
              <a:rPr lang="de-DE" baseline="0" dirty="0" err="1" smtClean="0"/>
              <a:t>limit</a:t>
            </a:r>
            <a:endParaRPr lang="de-DE" baseline="0" dirty="0" smtClean="0"/>
          </a:p>
          <a:p>
            <a:pPr marL="180975" indent="-180975">
              <a:buFontTx/>
              <a:buChar char="-"/>
            </a:pPr>
            <a:r>
              <a:rPr lang="de-DE" baseline="0" dirty="0" smtClean="0"/>
              <a:t>So </a:t>
            </a:r>
            <a:r>
              <a:rPr lang="de-DE" baseline="0" dirty="0" err="1" smtClean="0"/>
              <a:t>to</a:t>
            </a:r>
            <a:r>
              <a:rPr lang="de-DE" baseline="0" dirty="0" smtClean="0"/>
              <a:t> </a:t>
            </a:r>
            <a:r>
              <a:rPr lang="de-DE" baseline="0" dirty="0" err="1" smtClean="0"/>
              <a:t>answer</a:t>
            </a:r>
            <a:r>
              <a:rPr lang="de-DE" baseline="0" dirty="0" smtClean="0"/>
              <a:t> </a:t>
            </a:r>
            <a:r>
              <a:rPr lang="de-DE" baseline="0" dirty="0" err="1" smtClean="0"/>
              <a:t>the</a:t>
            </a:r>
            <a:r>
              <a:rPr lang="de-DE" baseline="0" dirty="0" smtClean="0"/>
              <a:t> </a:t>
            </a:r>
            <a:r>
              <a:rPr lang="de-DE" baseline="0" dirty="0" err="1" smtClean="0"/>
              <a:t>question</a:t>
            </a:r>
            <a:r>
              <a:rPr lang="de-DE" baseline="0" dirty="0" smtClean="0"/>
              <a:t>, </a:t>
            </a:r>
            <a:r>
              <a:rPr lang="de-DE" baseline="0" dirty="0" err="1" smtClean="0"/>
              <a:t>can</a:t>
            </a:r>
            <a:r>
              <a:rPr lang="de-DE" baseline="0" dirty="0" smtClean="0"/>
              <a:t> </a:t>
            </a:r>
            <a:r>
              <a:rPr lang="de-DE" baseline="0" dirty="0" err="1" smtClean="0"/>
              <a:t>we</a:t>
            </a:r>
            <a:r>
              <a:rPr lang="de-DE" baseline="0" dirty="0" smtClean="0"/>
              <a:t> </a:t>
            </a:r>
            <a:r>
              <a:rPr lang="de-DE" baseline="0" dirty="0" err="1" smtClean="0"/>
              <a:t>generealize</a:t>
            </a:r>
            <a:r>
              <a:rPr lang="de-DE" baseline="0" dirty="0" smtClean="0"/>
              <a:t>? The </a:t>
            </a:r>
            <a:r>
              <a:rPr lang="de-DE" baseline="0" dirty="0" err="1" smtClean="0"/>
              <a:t>rough</a:t>
            </a:r>
            <a:r>
              <a:rPr lang="de-DE" baseline="0" dirty="0" smtClean="0"/>
              <a:t> </a:t>
            </a:r>
            <a:r>
              <a:rPr lang="de-DE" baseline="0" dirty="0" err="1" smtClean="0"/>
              <a:t>stage</a:t>
            </a:r>
            <a:r>
              <a:rPr lang="de-DE" baseline="0" dirty="0" smtClean="0"/>
              <a:t> </a:t>
            </a:r>
            <a:r>
              <a:rPr lang="de-DE" baseline="0" dirty="0" err="1" smtClean="0"/>
              <a:t>behaviour</a:t>
            </a:r>
            <a:r>
              <a:rPr lang="de-DE" baseline="0" dirty="0" smtClean="0"/>
              <a:t> </a:t>
            </a:r>
            <a:r>
              <a:rPr lang="de-DE" baseline="0" dirty="0" err="1" smtClean="0"/>
              <a:t>yes</a:t>
            </a:r>
            <a:r>
              <a:rPr lang="de-DE" baseline="0" dirty="0" smtClean="0"/>
              <a:t>, </a:t>
            </a:r>
            <a:r>
              <a:rPr lang="de-DE" baseline="0" dirty="0" err="1" smtClean="0"/>
              <a:t>the</a:t>
            </a:r>
            <a:r>
              <a:rPr lang="de-DE" baseline="0" dirty="0" smtClean="0"/>
              <a:t> </a:t>
            </a:r>
            <a:r>
              <a:rPr lang="de-DE" baseline="0" dirty="0" err="1" smtClean="0"/>
              <a:t>rest</a:t>
            </a:r>
            <a:r>
              <a:rPr lang="de-DE" baseline="0" dirty="0" smtClean="0"/>
              <a:t> </a:t>
            </a:r>
            <a:r>
              <a:rPr lang="de-DE" baseline="0" dirty="0" err="1" smtClean="0"/>
              <a:t>depends</a:t>
            </a:r>
            <a:r>
              <a:rPr lang="de-DE" baseline="0" dirty="0" smtClean="0"/>
              <a:t>, </a:t>
            </a:r>
            <a:r>
              <a:rPr lang="de-DE" baseline="0" dirty="0" err="1" smtClean="0"/>
              <a:t>it</a:t>
            </a:r>
            <a:r>
              <a:rPr lang="de-DE" baseline="0" dirty="0" smtClean="0"/>
              <a:t> </a:t>
            </a:r>
            <a:r>
              <a:rPr lang="de-DE" baseline="0" dirty="0" err="1" smtClean="0"/>
              <a:t>seems</a:t>
            </a:r>
            <a:r>
              <a:rPr lang="de-DE" baseline="0" dirty="0" smtClean="0"/>
              <a:t> </a:t>
            </a:r>
            <a:r>
              <a:rPr lang="de-DE" baseline="0" dirty="0" err="1" smtClean="0"/>
              <a:t>based</a:t>
            </a:r>
            <a:r>
              <a:rPr lang="de-DE" baseline="0" dirty="0" smtClean="0"/>
              <a:t> on </a:t>
            </a:r>
            <a:r>
              <a:rPr lang="de-DE" baseline="0" dirty="0" err="1" smtClean="0"/>
              <a:t>our</a:t>
            </a:r>
            <a:r>
              <a:rPr lang="de-DE" baseline="0" dirty="0" smtClean="0"/>
              <a:t> </a:t>
            </a:r>
            <a:r>
              <a:rPr lang="de-DE" baseline="0" dirty="0" err="1" smtClean="0"/>
              <a:t>mem</a:t>
            </a:r>
            <a:r>
              <a:rPr lang="de-DE" baseline="0" dirty="0" smtClean="0"/>
              <a:t> </a:t>
            </a:r>
            <a:r>
              <a:rPr lang="de-DE" baseline="0" dirty="0" err="1" smtClean="0"/>
              <a:t>utilzation</a:t>
            </a:r>
            <a:r>
              <a:rPr lang="de-DE" baseline="0" dirty="0" smtClean="0"/>
              <a:t> </a:t>
            </a:r>
            <a:r>
              <a:rPr lang="de-DE" baseline="0" dirty="0" err="1" smtClean="0"/>
              <a:t>metric</a:t>
            </a:r>
            <a:r>
              <a:rPr lang="de-DE" baseline="0" dirty="0" smtClean="0"/>
              <a:t> </a:t>
            </a:r>
            <a:r>
              <a:rPr lang="de-DE" baseline="0" dirty="0" err="1" smtClean="0"/>
              <a:t>that</a:t>
            </a:r>
            <a:r>
              <a:rPr lang="de-DE" baseline="0" dirty="0" smtClean="0"/>
              <a:t> </a:t>
            </a:r>
            <a:r>
              <a:rPr lang="de-DE" baseline="0" dirty="0" err="1" smtClean="0"/>
              <a:t>the</a:t>
            </a:r>
            <a:r>
              <a:rPr lang="de-DE" baseline="0" dirty="0" smtClean="0"/>
              <a:t> </a:t>
            </a:r>
            <a:r>
              <a:rPr lang="de-DE" baseline="0" dirty="0" err="1" smtClean="0"/>
              <a:t>apps</a:t>
            </a:r>
            <a:r>
              <a:rPr lang="de-DE" baseline="0" dirty="0" smtClean="0"/>
              <a:t> </a:t>
            </a:r>
            <a:r>
              <a:rPr lang="de-DE" baseline="0" dirty="0" err="1" smtClean="0"/>
              <a:t>with</a:t>
            </a:r>
            <a:r>
              <a:rPr lang="de-DE" baseline="0" dirty="0" smtClean="0"/>
              <a:t> </a:t>
            </a:r>
            <a:r>
              <a:rPr lang="de-DE" baseline="0" dirty="0" err="1" smtClean="0"/>
              <a:t>low</a:t>
            </a:r>
            <a:r>
              <a:rPr lang="de-DE" baseline="0" dirty="0" smtClean="0"/>
              <a:t> </a:t>
            </a:r>
            <a:r>
              <a:rPr lang="de-DE" baseline="0" dirty="0" err="1" smtClean="0"/>
              <a:t>allocation</a:t>
            </a:r>
            <a:r>
              <a:rPr lang="de-DE" baseline="0" dirty="0" smtClean="0"/>
              <a:t>, </a:t>
            </a:r>
            <a:r>
              <a:rPr lang="de-DE" baseline="0" dirty="0" err="1" smtClean="0"/>
              <a:t>perform</a:t>
            </a:r>
            <a:r>
              <a:rPr lang="de-DE" baseline="0" dirty="0" smtClean="0"/>
              <a:t> </a:t>
            </a:r>
            <a:r>
              <a:rPr lang="de-DE" baseline="0" dirty="0" err="1" smtClean="0"/>
              <a:t>as</a:t>
            </a:r>
            <a:r>
              <a:rPr lang="de-DE" baseline="0" dirty="0" smtClean="0"/>
              <a:t> </a:t>
            </a:r>
            <a:r>
              <a:rPr lang="de-DE" baseline="0" dirty="0" err="1" smtClean="0"/>
              <a:t>the</a:t>
            </a:r>
            <a:r>
              <a:rPr lang="de-DE" baseline="0" dirty="0" smtClean="0"/>
              <a:t> CPU intensive </a:t>
            </a:r>
            <a:r>
              <a:rPr lang="de-DE" baseline="0" dirty="0" err="1" smtClean="0"/>
              <a:t>fibo</a:t>
            </a:r>
            <a:r>
              <a:rPr lang="de-DE" baseline="0" dirty="0" smtClean="0"/>
              <a:t>/prime, but </a:t>
            </a:r>
            <a:r>
              <a:rPr lang="de-DE" baseline="0" dirty="0" err="1" smtClean="0"/>
              <a:t>our</a:t>
            </a:r>
            <a:r>
              <a:rPr lang="de-DE" baseline="0" dirty="0" smtClean="0"/>
              <a:t> </a:t>
            </a:r>
            <a:r>
              <a:rPr lang="de-DE" baseline="0" dirty="0" err="1" smtClean="0"/>
              <a:t>metric</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misleading</a:t>
            </a:r>
            <a:r>
              <a:rPr lang="de-DE" baseline="0" dirty="0" smtClean="0"/>
              <a:t> in </a:t>
            </a:r>
            <a:r>
              <a:rPr lang="de-DE" baseline="0" dirty="0" err="1" smtClean="0"/>
              <a:t>that</a:t>
            </a:r>
            <a:r>
              <a:rPr lang="de-DE" baseline="0" dirty="0" smtClean="0"/>
              <a:t> </a:t>
            </a:r>
            <a:r>
              <a:rPr lang="de-DE" baseline="0" dirty="0" err="1" smtClean="0"/>
              <a:t>regard</a:t>
            </a:r>
            <a:r>
              <a:rPr lang="de-DE" baseline="0" dirty="0" smtClean="0"/>
              <a:t>. In </a:t>
            </a:r>
            <a:r>
              <a:rPr lang="de-DE" baseline="0" dirty="0" err="1" smtClean="0"/>
              <a:t>addtion</a:t>
            </a:r>
            <a:r>
              <a:rPr lang="de-DE" baseline="0" dirty="0" smtClean="0"/>
              <a:t> </a:t>
            </a:r>
            <a:r>
              <a:rPr lang="de-DE" baseline="0" dirty="0" err="1" smtClean="0"/>
              <a:t>it</a:t>
            </a:r>
            <a:r>
              <a:rPr lang="de-DE" baseline="0" dirty="0" smtClean="0"/>
              <a:t> </a:t>
            </a:r>
            <a:r>
              <a:rPr lang="de-DE" baseline="0" dirty="0" err="1" smtClean="0"/>
              <a:t>seems</a:t>
            </a:r>
            <a:r>
              <a:rPr lang="de-DE" baseline="0" dirty="0" smtClean="0"/>
              <a:t> </a:t>
            </a:r>
            <a:r>
              <a:rPr lang="de-DE" baseline="0" dirty="0" err="1" smtClean="0"/>
              <a:t>there</a:t>
            </a:r>
            <a:r>
              <a:rPr lang="de-DE" baseline="0" dirty="0" smtClean="0"/>
              <a:t> </a:t>
            </a:r>
            <a:r>
              <a:rPr lang="de-DE" baseline="0" dirty="0" err="1" smtClean="0"/>
              <a:t>is</a:t>
            </a:r>
            <a:r>
              <a:rPr lang="de-DE" baseline="0" dirty="0" smtClean="0"/>
              <a:t> a </a:t>
            </a:r>
            <a:r>
              <a:rPr lang="de-DE" baseline="0" dirty="0" err="1" smtClean="0"/>
              <a:t>missing</a:t>
            </a:r>
            <a:r>
              <a:rPr lang="de-DE" baseline="0" dirty="0" smtClean="0"/>
              <a:t> </a:t>
            </a:r>
            <a:r>
              <a:rPr lang="de-DE" baseline="0" dirty="0" err="1" smtClean="0"/>
              <a:t>representatve</a:t>
            </a:r>
            <a:r>
              <a:rPr lang="de-DE" baseline="0" dirty="0" smtClean="0"/>
              <a:t> in frank et al </a:t>
            </a:r>
            <a:r>
              <a:rPr lang="de-DE" baseline="0" dirty="0" err="1" smtClean="0"/>
              <a:t>for</a:t>
            </a:r>
            <a:r>
              <a:rPr lang="de-DE" baseline="0" dirty="0" smtClean="0"/>
              <a:t> a </a:t>
            </a:r>
            <a:r>
              <a:rPr lang="de-DE" baseline="0" dirty="0" err="1" smtClean="0"/>
              <a:t>memory</a:t>
            </a:r>
            <a:r>
              <a:rPr lang="de-DE" baseline="0" dirty="0" smtClean="0"/>
              <a:t> </a:t>
            </a:r>
            <a:r>
              <a:rPr lang="de-DE" baseline="0" dirty="0" err="1" smtClean="0"/>
              <a:t>bandwith</a:t>
            </a:r>
            <a:r>
              <a:rPr lang="de-DE" baseline="0" dirty="0" smtClean="0"/>
              <a:t> </a:t>
            </a:r>
            <a:r>
              <a:rPr lang="de-DE" baseline="0" dirty="0" err="1" smtClean="0"/>
              <a:t>bound</a:t>
            </a:r>
            <a:r>
              <a:rPr lang="de-DE" baseline="0" dirty="0" smtClean="0"/>
              <a:t> </a:t>
            </a:r>
            <a:r>
              <a:rPr lang="de-DE" baseline="0" dirty="0" err="1" smtClean="0"/>
              <a:t>app</a:t>
            </a:r>
            <a:r>
              <a:rPr lang="de-DE" baseline="0" dirty="0" smtClean="0"/>
              <a:t>, </a:t>
            </a:r>
            <a:r>
              <a:rPr lang="de-DE" baseline="0" dirty="0" err="1" smtClean="0"/>
              <a:t>as</a:t>
            </a:r>
            <a:r>
              <a:rPr lang="de-DE" baseline="0" dirty="0" smtClean="0"/>
              <a:t> </a:t>
            </a:r>
            <a:r>
              <a:rPr lang="de-DE" baseline="0" dirty="0" err="1" smtClean="0"/>
              <a:t>maybe</a:t>
            </a:r>
            <a:r>
              <a:rPr lang="de-DE" baseline="0" dirty="0" smtClean="0"/>
              <a:t> all </a:t>
            </a:r>
            <a:r>
              <a:rPr lang="de-DE" baseline="0" dirty="0" err="1" smtClean="0"/>
              <a:t>our</a:t>
            </a:r>
            <a:r>
              <a:rPr lang="de-DE" baseline="0" dirty="0" smtClean="0"/>
              <a:t> </a:t>
            </a:r>
            <a:r>
              <a:rPr lang="de-DE" baseline="0" dirty="0" err="1" smtClean="0"/>
              <a:t>group</a:t>
            </a:r>
            <a:r>
              <a:rPr lang="de-DE" baseline="0" dirty="0" smtClean="0"/>
              <a:t> 2 </a:t>
            </a:r>
            <a:r>
              <a:rPr lang="de-DE" baseline="0" dirty="0" err="1" smtClean="0"/>
              <a:t>apps</a:t>
            </a:r>
            <a:r>
              <a:rPr lang="de-DE" baseline="0" dirty="0" smtClean="0"/>
              <a:t> </a:t>
            </a:r>
            <a:r>
              <a:rPr lang="de-DE" baseline="0" dirty="0" err="1" smtClean="0"/>
              <a:t>seem</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p>
          <a:p>
            <a:pPr marL="180975" indent="-180975">
              <a:buFontTx/>
              <a:buChar char="-"/>
            </a:pPr>
            <a:r>
              <a:rPr lang="de-DE" baseline="0" dirty="0" err="1" smtClean="0"/>
              <a:t>To</a:t>
            </a:r>
            <a:r>
              <a:rPr lang="de-DE" baseline="0" dirty="0" smtClean="0"/>
              <a:t> </a:t>
            </a:r>
            <a:r>
              <a:rPr lang="de-DE" baseline="0" dirty="0" err="1" smtClean="0"/>
              <a:t>figure</a:t>
            </a:r>
            <a:r>
              <a:rPr lang="de-DE" baseline="0" dirty="0" smtClean="0"/>
              <a:t> </a:t>
            </a:r>
            <a:r>
              <a:rPr lang="de-DE" baseline="0" dirty="0" err="1" smtClean="0"/>
              <a:t>that</a:t>
            </a:r>
            <a:r>
              <a:rPr lang="de-DE" baseline="0" dirty="0" smtClean="0"/>
              <a:t> out </a:t>
            </a:r>
            <a:r>
              <a:rPr lang="de-DE" baseline="0" dirty="0" err="1" smtClean="0"/>
              <a:t>would</a:t>
            </a:r>
            <a:r>
              <a:rPr lang="de-DE" baseline="0" dirty="0" smtClean="0"/>
              <a:t> </a:t>
            </a:r>
            <a:r>
              <a:rPr lang="de-DE" baseline="0" dirty="0" err="1" smtClean="0"/>
              <a:t>be</a:t>
            </a:r>
            <a:r>
              <a:rPr lang="de-DE" baseline="0" dirty="0" smtClean="0"/>
              <a:t> </a:t>
            </a:r>
            <a:r>
              <a:rPr lang="de-DE" baseline="0" dirty="0" err="1" smtClean="0"/>
              <a:t>the</a:t>
            </a:r>
            <a:r>
              <a:rPr lang="de-DE" baseline="0" dirty="0" smtClean="0"/>
              <a:t> </a:t>
            </a:r>
            <a:r>
              <a:rPr lang="de-DE" baseline="0" dirty="0" err="1" smtClean="0"/>
              <a:t>job</a:t>
            </a:r>
            <a:r>
              <a:rPr lang="de-DE" baseline="0" dirty="0" smtClean="0"/>
              <a:t> </a:t>
            </a:r>
            <a:r>
              <a:rPr lang="de-DE" baseline="0" dirty="0" err="1" smtClean="0"/>
              <a:t>of</a:t>
            </a:r>
            <a:r>
              <a:rPr lang="de-DE" baseline="0" dirty="0" smtClean="0"/>
              <a:t> </a:t>
            </a:r>
            <a:r>
              <a:rPr lang="de-DE" baseline="0" dirty="0" err="1" smtClean="0"/>
              <a:t>future</a:t>
            </a:r>
            <a:r>
              <a:rPr lang="de-DE" baseline="0" dirty="0" smtClean="0"/>
              <a:t> </a:t>
            </a:r>
            <a:r>
              <a:rPr lang="de-DE" baseline="0" dirty="0" err="1" smtClean="0"/>
              <a:t>work</a:t>
            </a:r>
            <a:r>
              <a:rPr lang="de-DE" baseline="0" dirty="0" smtClean="0"/>
              <a:t>(</a:t>
            </a:r>
            <a:r>
              <a:rPr lang="de-DE" baseline="0" dirty="0" err="1" smtClean="0"/>
              <a:t>how</a:t>
            </a:r>
            <a:r>
              <a:rPr lang="de-DE" baseline="0" dirty="0" smtClean="0"/>
              <a:t> </a:t>
            </a:r>
            <a:r>
              <a:rPr lang="de-DE" baseline="0" dirty="0" err="1" smtClean="0"/>
              <a:t>can</a:t>
            </a:r>
            <a:r>
              <a:rPr lang="de-DE" baseline="0" dirty="0" smtClean="0"/>
              <a:t> </a:t>
            </a:r>
            <a:r>
              <a:rPr lang="de-DE" baseline="0" dirty="0" err="1" smtClean="0"/>
              <a:t>we</a:t>
            </a:r>
            <a:r>
              <a:rPr lang="de-DE" baseline="0" dirty="0" smtClean="0"/>
              <a:t> </a:t>
            </a:r>
            <a:r>
              <a:rPr lang="de-DE" baseline="0" dirty="0" err="1" smtClean="0"/>
              <a:t>classify</a:t>
            </a:r>
            <a:r>
              <a:rPr lang="de-DE" baseline="0" dirty="0" smtClean="0"/>
              <a:t> </a:t>
            </a:r>
            <a:r>
              <a:rPr lang="de-DE" baseline="0" dirty="0" err="1" smtClean="0"/>
              <a:t>the</a:t>
            </a:r>
            <a:r>
              <a:rPr lang="de-DE" baseline="0" dirty="0" smtClean="0"/>
              <a:t> type </a:t>
            </a:r>
            <a:r>
              <a:rPr lang="de-DE" baseline="0" dirty="0" err="1" smtClean="0"/>
              <a:t>of</a:t>
            </a:r>
            <a:r>
              <a:rPr lang="de-DE" baseline="0" dirty="0" smtClean="0"/>
              <a:t> </a:t>
            </a:r>
            <a:r>
              <a:rPr lang="de-DE" baseline="0" dirty="0" err="1" smtClean="0"/>
              <a:t>resource</a:t>
            </a:r>
            <a:r>
              <a:rPr lang="de-DE" baseline="0" dirty="0" smtClean="0"/>
              <a:t> </a:t>
            </a:r>
            <a:r>
              <a:rPr lang="de-DE" baseline="0" dirty="0" err="1" smtClean="0"/>
              <a:t>demand</a:t>
            </a:r>
            <a:r>
              <a:rPr lang="de-DE" baseline="0" dirty="0" smtClean="0"/>
              <a:t> </a:t>
            </a:r>
            <a:r>
              <a:rPr lang="de-DE" baseline="0" dirty="0" err="1" smtClean="0"/>
              <a:t>of</a:t>
            </a:r>
            <a:r>
              <a:rPr lang="de-DE" baseline="0" dirty="0" smtClean="0"/>
              <a:t> </a:t>
            </a:r>
            <a:r>
              <a:rPr lang="de-DE" baseline="0" dirty="0" err="1" smtClean="0"/>
              <a:t>our</a:t>
            </a:r>
            <a:r>
              <a:rPr lang="de-DE" baseline="0" dirty="0" smtClean="0"/>
              <a:t> </a:t>
            </a:r>
            <a:r>
              <a:rPr lang="de-DE" baseline="0" smtClean="0"/>
              <a:t>tasks)</a:t>
            </a:r>
            <a:endParaRPr lang="de-DE" dirty="0"/>
          </a:p>
        </p:txBody>
      </p:sp>
      <p:sp>
        <p:nvSpPr>
          <p:cNvPr id="4" name="Kopfzeilenplatzhalter 3"/>
          <p:cNvSpPr>
            <a:spLocks noGrp="1"/>
          </p:cNvSpPr>
          <p:nvPr>
            <p:ph type="hdr" sz="quarter" idx="10"/>
          </p:nvPr>
        </p:nvSpPr>
        <p:spPr/>
        <p:txBody>
          <a:bodyPr/>
          <a:lstStyle/>
          <a:p>
            <a:r>
              <a:rPr lang="en-US" dirty="0" err="1" smtClean="0"/>
              <a:t>Titel</a:t>
            </a:r>
            <a:r>
              <a:rPr lang="en-US" dirty="0" smtClean="0"/>
              <a:t> der </a:t>
            </a:r>
            <a:r>
              <a:rPr lang="en-US" dirty="0" err="1" smtClean="0"/>
              <a:t>Präsentation</a:t>
            </a:r>
            <a:endParaRPr lang="en-US" dirty="0"/>
          </a:p>
        </p:txBody>
      </p:sp>
      <p:sp>
        <p:nvSpPr>
          <p:cNvPr id="5" name="Datumsplatzhalter 4"/>
          <p:cNvSpPr>
            <a:spLocks noGrp="1"/>
          </p:cNvSpPr>
          <p:nvPr>
            <p:ph type="dt" idx="11"/>
          </p:nvPr>
        </p:nvSpPr>
        <p:spPr/>
        <p:txBody>
          <a:bodyPr/>
          <a:lstStyle/>
          <a:p>
            <a:fld id="{A5CA7BE6-D8C2-4E37-92BC-E832C561DB77}"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30249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 let´s</a:t>
            </a:r>
            <a:r>
              <a:rPr lang="en-US" baseline="0" dirty="0" smtClean="0"/>
              <a:t> answer the question what a benchmark is. Assume we have a competition between two hardware systems, and we want to decide which is better, at least in the perspective which can </a:t>
            </a:r>
            <a:r>
              <a:rPr lang="en-US" baseline="0" dirty="0" err="1" smtClean="0"/>
              <a:t>perfom</a:t>
            </a:r>
            <a:r>
              <a:rPr lang="en-US" baseline="0" dirty="0" smtClean="0"/>
              <a:t> better regarding the execution time. ? To answer that question benchmarks as the SPEC were designed. </a:t>
            </a:r>
          </a:p>
          <a:p>
            <a:r>
              <a:rPr lang="en-US" baseline="0" dirty="0" smtClean="0"/>
              <a:t>They use a bunch of applications which were created to solve scientific tasks/</a:t>
            </a:r>
            <a:r>
              <a:rPr lang="en-US" baseline="0" dirty="0" err="1" smtClean="0"/>
              <a:t>pronblems</a:t>
            </a:r>
            <a:r>
              <a:rPr lang="en-US" baseline="0" dirty="0" smtClean="0"/>
              <a:t>. Because they came from the real world, they are realistic tasks and give better answers than some constructed application. In the end we would get an overall value for each machine to determine which machine performed on those benchmark </a:t>
            </a:r>
            <a:r>
              <a:rPr lang="en-US" baseline="0" dirty="0" err="1" smtClean="0"/>
              <a:t>taks</a:t>
            </a:r>
            <a:r>
              <a:rPr lang="en-US" baseline="0" dirty="0" smtClean="0"/>
              <a:t>. We were not interested to answer that question, but the realistic tasks are exactly what we need to get more realistic reference curves. </a:t>
            </a:r>
            <a:endParaRPr lang="en-US"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C0BBCBB7-3D9E-46EF-A84F-EB17BEDB26BB}"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15</a:t>
            </a:fld>
            <a:endParaRPr lang="en-US" dirty="0"/>
          </a:p>
        </p:txBody>
      </p:sp>
    </p:spTree>
    <p:extLst>
      <p:ext uri="{BB962C8B-B14F-4D97-AF65-F5344CB8AC3E}">
        <p14:creationId xmlns:p14="http://schemas.microsoft.com/office/powerpoint/2010/main" val="1742873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17488" y="1009650"/>
            <a:ext cx="5486401" cy="3086100"/>
          </a:xfrm>
        </p:spPr>
      </p:sp>
      <p:sp>
        <p:nvSpPr>
          <p:cNvPr id="3" name="Notizenplatzhalter 2"/>
          <p:cNvSpPr>
            <a:spLocks noGrp="1"/>
          </p:cNvSpPr>
          <p:nvPr>
            <p:ph type="body" idx="1"/>
          </p:nvPr>
        </p:nvSpPr>
        <p:spPr/>
        <p:txBody>
          <a:bodyPr/>
          <a:lstStyle/>
          <a:p>
            <a:r>
              <a:rPr lang="de-DE" dirty="0" err="1" smtClean="0"/>
              <a:t>Fur</a:t>
            </a:r>
            <a:r>
              <a:rPr lang="de-DE" dirty="0" smtClean="0"/>
              <a:t> </a:t>
            </a:r>
            <a:r>
              <a:rPr lang="de-DE" dirty="0" err="1" smtClean="0"/>
              <a:t>this</a:t>
            </a:r>
            <a:r>
              <a:rPr lang="de-DE" dirty="0" smtClean="0"/>
              <a:t> </a:t>
            </a:r>
            <a:r>
              <a:rPr lang="de-DE" dirty="0" err="1" smtClean="0"/>
              <a:t>purpose</a:t>
            </a:r>
            <a:r>
              <a:rPr lang="de-DE" dirty="0" smtClean="0"/>
              <a:t> I </a:t>
            </a:r>
            <a:r>
              <a:rPr lang="de-DE" dirty="0" err="1" smtClean="0"/>
              <a:t>introduce</a:t>
            </a:r>
            <a:r>
              <a:rPr lang="de-DE" dirty="0" smtClean="0"/>
              <a:t> a Test Engineer </a:t>
            </a:r>
            <a:r>
              <a:rPr lang="de-DE" dirty="0" err="1" smtClean="0"/>
              <a:t>named</a:t>
            </a:r>
            <a:r>
              <a:rPr lang="de-DE" baseline="0" dirty="0" smtClean="0"/>
              <a:t> Lewis. Lewis </a:t>
            </a:r>
            <a:r>
              <a:rPr lang="de-DE" baseline="0" dirty="0" err="1" smtClean="0"/>
              <a:t>as</a:t>
            </a:r>
            <a:r>
              <a:rPr lang="de-DE" baseline="0" dirty="0" smtClean="0"/>
              <a:t> a T E </a:t>
            </a:r>
            <a:r>
              <a:rPr lang="de-DE" baseline="0" dirty="0" err="1" smtClean="0"/>
              <a:t>deals</a:t>
            </a:r>
            <a:r>
              <a:rPr lang="de-DE" baseline="0" dirty="0" smtClean="0"/>
              <a:t> </a:t>
            </a:r>
            <a:r>
              <a:rPr lang="de-DE" baseline="0" dirty="0" err="1" smtClean="0"/>
              <a:t>with</a:t>
            </a:r>
            <a:r>
              <a:rPr lang="de-DE" baseline="0" dirty="0" smtClean="0"/>
              <a:t> </a:t>
            </a:r>
            <a:r>
              <a:rPr lang="de-DE" baseline="0" dirty="0" err="1" smtClean="0"/>
              <a:t>TestCases</a:t>
            </a:r>
            <a:r>
              <a:rPr lang="de-DE" baseline="0" dirty="0" smtClean="0"/>
              <a:t>. </a:t>
            </a:r>
            <a:r>
              <a:rPr lang="de-DE" baseline="0" dirty="0" err="1" smtClean="0"/>
              <a:t>Here</a:t>
            </a:r>
            <a:r>
              <a:rPr lang="de-DE" baseline="0" dirty="0" smtClean="0"/>
              <a:t> </a:t>
            </a:r>
            <a:r>
              <a:rPr lang="de-DE" baseline="0" dirty="0" err="1" smtClean="0"/>
              <a:t>illustrated</a:t>
            </a:r>
            <a:r>
              <a:rPr lang="de-DE" baseline="0" dirty="0" smtClean="0"/>
              <a:t> in a Table. </a:t>
            </a:r>
            <a:r>
              <a:rPr lang="de-DE" baseline="0" dirty="0" err="1" smtClean="0"/>
              <a:t>Each</a:t>
            </a:r>
            <a:r>
              <a:rPr lang="de-DE" baseline="0" dirty="0" smtClean="0"/>
              <a:t> </a:t>
            </a:r>
            <a:r>
              <a:rPr lang="de-DE" baseline="0" dirty="0" err="1" smtClean="0"/>
              <a:t>row</a:t>
            </a:r>
            <a:r>
              <a:rPr lang="de-DE" baseline="0" dirty="0" smtClean="0"/>
              <a:t> </a:t>
            </a:r>
            <a:r>
              <a:rPr lang="de-DE" baseline="0" dirty="0" err="1" smtClean="0"/>
              <a:t>represents</a:t>
            </a:r>
            <a:r>
              <a:rPr lang="de-DE" baseline="0" dirty="0" smtClean="0"/>
              <a:t> </a:t>
            </a:r>
            <a:r>
              <a:rPr lang="de-DE" baseline="0" dirty="0" err="1" smtClean="0"/>
              <a:t>tests</a:t>
            </a:r>
            <a:r>
              <a:rPr lang="de-DE" baseline="0" dirty="0" smtClean="0"/>
              <a:t> Lews </a:t>
            </a:r>
            <a:r>
              <a:rPr lang="de-DE" baseline="0" dirty="0" err="1" smtClean="0"/>
              <a:t>wants</a:t>
            </a:r>
            <a:r>
              <a:rPr lang="de-DE" baseline="0" dirty="0" smtClean="0"/>
              <a:t> </a:t>
            </a:r>
            <a:r>
              <a:rPr lang="de-DE" baseline="0" dirty="0" err="1" smtClean="0"/>
              <a:t>to</a:t>
            </a:r>
            <a:r>
              <a:rPr lang="de-DE" baseline="0" dirty="0" smtClean="0"/>
              <a:t> </a:t>
            </a:r>
            <a:r>
              <a:rPr lang="de-DE" baseline="0" dirty="0" err="1" smtClean="0"/>
              <a:t>execute</a:t>
            </a:r>
            <a:r>
              <a:rPr lang="de-DE" baseline="0" dirty="0" smtClean="0"/>
              <a:t> </a:t>
            </a:r>
            <a:r>
              <a:rPr lang="de-DE" baseline="0" dirty="0" err="1" smtClean="0"/>
              <a:t>as</a:t>
            </a:r>
            <a:r>
              <a:rPr lang="de-DE" baseline="0" dirty="0" smtClean="0"/>
              <a:t>  [</a:t>
            </a:r>
            <a:r>
              <a:rPr lang="de-DE" baseline="0" dirty="0" err="1" smtClean="0"/>
              <a:t>Integrationtests</a:t>
            </a:r>
            <a:r>
              <a:rPr lang="de-DE" baseline="0" dirty="0" smtClean="0"/>
              <a:t>] in a CI Pipeline. </a:t>
            </a:r>
            <a:r>
              <a:rPr lang="de-DE" baseline="0" dirty="0" err="1" smtClean="0"/>
              <a:t>Because</a:t>
            </a:r>
            <a:r>
              <a:rPr lang="de-DE" baseline="0" dirty="0" smtClean="0"/>
              <a:t> Lewis </a:t>
            </a:r>
            <a:r>
              <a:rPr lang="de-DE" baseline="0" dirty="0" err="1" smtClean="0"/>
              <a:t>takes</a:t>
            </a:r>
            <a:r>
              <a:rPr lang="de-DE" baseline="0" dirty="0" smtClean="0"/>
              <a:t> </a:t>
            </a:r>
            <a:r>
              <a:rPr lang="de-DE" baseline="0" dirty="0" err="1" smtClean="0"/>
              <a:t>his</a:t>
            </a:r>
            <a:r>
              <a:rPr lang="de-DE" baseline="0" dirty="0" smtClean="0"/>
              <a:t> </a:t>
            </a:r>
            <a:r>
              <a:rPr lang="de-DE" baseline="0" dirty="0" err="1" smtClean="0"/>
              <a:t>job</a:t>
            </a:r>
            <a:r>
              <a:rPr lang="de-DE" baseline="0" dirty="0" smtClean="0"/>
              <a:t> </a:t>
            </a:r>
            <a:r>
              <a:rPr lang="de-DE" baseline="0" dirty="0" err="1" smtClean="0"/>
              <a:t>very</a:t>
            </a:r>
            <a:r>
              <a:rPr lang="de-DE" baseline="0" dirty="0" smtClean="0"/>
              <a:t> </a:t>
            </a:r>
            <a:r>
              <a:rPr lang="de-DE" baseline="0" dirty="0" err="1" smtClean="0"/>
              <a:t>serious</a:t>
            </a:r>
            <a:r>
              <a:rPr lang="de-DE" baseline="0" dirty="0" smtClean="0"/>
              <a:t> he </a:t>
            </a:r>
            <a:r>
              <a:rPr lang="de-DE" baseline="0" dirty="0" err="1" smtClean="0"/>
              <a:t>created</a:t>
            </a:r>
            <a:r>
              <a:rPr lang="de-DE" baseline="0" dirty="0" smtClean="0"/>
              <a:t> a </a:t>
            </a:r>
            <a:r>
              <a:rPr lang="de-DE" baseline="0" dirty="0" err="1" smtClean="0"/>
              <a:t>lot</a:t>
            </a:r>
            <a:r>
              <a:rPr lang="de-DE" baseline="0" dirty="0" smtClean="0"/>
              <a:t> </a:t>
            </a:r>
            <a:r>
              <a:rPr lang="de-DE" baseline="0" dirty="0" err="1" smtClean="0"/>
              <a:t>of</a:t>
            </a:r>
            <a:r>
              <a:rPr lang="de-DE" baseline="0" dirty="0" smtClean="0"/>
              <a:t> </a:t>
            </a:r>
            <a:r>
              <a:rPr lang="de-DE" baseline="0" dirty="0" err="1" smtClean="0"/>
              <a:t>test</a:t>
            </a:r>
            <a:r>
              <a:rPr lang="de-DE" baseline="0" dirty="0" smtClean="0"/>
              <a:t> </a:t>
            </a:r>
            <a:r>
              <a:rPr lang="de-DE" baseline="0" dirty="0" err="1" smtClean="0"/>
              <a:t>cases</a:t>
            </a:r>
            <a:r>
              <a:rPr lang="de-DE" baseline="0" dirty="0" smtClean="0"/>
              <a:t> </a:t>
            </a:r>
            <a:r>
              <a:rPr lang="de-DE" baseline="0" dirty="0" err="1" smtClean="0"/>
              <a:t>which</a:t>
            </a:r>
            <a:r>
              <a:rPr lang="de-DE" baseline="0" dirty="0" smtClean="0"/>
              <a:t> </a:t>
            </a:r>
            <a:r>
              <a:rPr lang="de-DE" baseline="0" dirty="0" err="1" smtClean="0"/>
              <a:t>caus</a:t>
            </a:r>
            <a:r>
              <a:rPr lang="de-DE" baseline="0" dirty="0" smtClean="0"/>
              <a:t> </a:t>
            </a:r>
            <a:r>
              <a:rPr lang="de-DE" baseline="0" dirty="0" err="1" smtClean="0"/>
              <a:t>the</a:t>
            </a:r>
            <a:r>
              <a:rPr lang="de-DE" baseline="0" dirty="0" smtClean="0"/>
              <a:t> Pipeline </a:t>
            </a:r>
            <a:r>
              <a:rPr lang="de-DE" baseline="0" dirty="0" err="1" smtClean="0"/>
              <a:t>to</a:t>
            </a:r>
            <a:r>
              <a:rPr lang="de-DE" baseline="0" dirty="0" smtClean="0"/>
              <a:t> </a:t>
            </a:r>
            <a:r>
              <a:rPr lang="de-DE" baseline="0" dirty="0" err="1" smtClean="0"/>
              <a:t>run</a:t>
            </a:r>
            <a:r>
              <a:rPr lang="de-DE" baseline="0" dirty="0" smtClean="0"/>
              <a:t> </a:t>
            </a:r>
            <a:r>
              <a:rPr lang="de-DE" baseline="0" dirty="0" err="1" smtClean="0"/>
              <a:t>up</a:t>
            </a:r>
            <a:r>
              <a:rPr lang="de-DE" baseline="0" dirty="0" smtClean="0"/>
              <a:t> </a:t>
            </a:r>
            <a:r>
              <a:rPr lang="de-DE" baseline="0" dirty="0" err="1" smtClean="0"/>
              <a:t>to</a:t>
            </a:r>
            <a:r>
              <a:rPr lang="de-DE" baseline="0" dirty="0" smtClean="0"/>
              <a:t> 1 h </a:t>
            </a:r>
            <a:r>
              <a:rPr lang="de-DE" baseline="0" dirty="0" err="1" smtClean="0"/>
              <a:t>until</a:t>
            </a:r>
            <a:r>
              <a:rPr lang="de-DE" baseline="0" dirty="0" smtClean="0"/>
              <a:t> </a:t>
            </a:r>
            <a:r>
              <a:rPr lang="de-DE" baseline="0" dirty="0" err="1" smtClean="0"/>
              <a:t>the</a:t>
            </a:r>
            <a:r>
              <a:rPr lang="de-DE" baseline="0" dirty="0" smtClean="0"/>
              <a:t> </a:t>
            </a:r>
            <a:r>
              <a:rPr lang="de-DE" baseline="0" dirty="0" err="1" smtClean="0"/>
              <a:t>developer</a:t>
            </a:r>
            <a:r>
              <a:rPr lang="de-DE" baseline="0" dirty="0" smtClean="0"/>
              <a:t> </a:t>
            </a:r>
            <a:r>
              <a:rPr lang="de-DE" baseline="0" dirty="0" err="1" smtClean="0"/>
              <a:t>get</a:t>
            </a:r>
            <a:r>
              <a:rPr lang="de-DE" baseline="0" dirty="0" smtClean="0"/>
              <a:t> </a:t>
            </a:r>
            <a:r>
              <a:rPr lang="de-DE" baseline="0" dirty="0" err="1" smtClean="0"/>
              <a:t>feedback</a:t>
            </a:r>
            <a:r>
              <a:rPr lang="de-DE" baseline="0" dirty="0" smtClean="0"/>
              <a:t>, </a:t>
            </a:r>
            <a:r>
              <a:rPr lang="de-DE" baseline="0" dirty="0" err="1" smtClean="0"/>
              <a:t>which</a:t>
            </a:r>
            <a:r>
              <a:rPr lang="de-DE" baseline="0" dirty="0" smtClean="0"/>
              <a:t> </a:t>
            </a:r>
            <a:r>
              <a:rPr lang="de-DE" baseline="0" dirty="0" err="1" smtClean="0"/>
              <a:t>makes</a:t>
            </a:r>
            <a:r>
              <a:rPr lang="de-DE" baseline="0" dirty="0" smtClean="0"/>
              <a:t> </a:t>
            </a:r>
            <a:r>
              <a:rPr lang="de-DE" baseline="0" dirty="0" err="1" smtClean="0"/>
              <a:t>the</a:t>
            </a:r>
            <a:r>
              <a:rPr lang="de-DE" baseline="0" dirty="0" smtClean="0"/>
              <a:t> </a:t>
            </a:r>
            <a:r>
              <a:rPr lang="de-DE" baseline="0" dirty="0" err="1" smtClean="0"/>
              <a:t>developer</a:t>
            </a:r>
            <a:r>
              <a:rPr lang="de-DE" baseline="0" dirty="0" smtClean="0"/>
              <a:t> </a:t>
            </a:r>
            <a:r>
              <a:rPr lang="de-DE" baseline="0" dirty="0" err="1" smtClean="0"/>
              <a:t>unhappy</a:t>
            </a:r>
            <a:r>
              <a:rPr lang="de-DE" baseline="0" dirty="0" smtClean="0"/>
              <a:t>. </a:t>
            </a:r>
            <a:r>
              <a:rPr lang="de-DE" baseline="0" dirty="0" err="1" smtClean="0"/>
              <a:t>To</a:t>
            </a:r>
            <a:r>
              <a:rPr lang="de-DE" baseline="0" dirty="0" smtClean="0"/>
              <a:t> </a:t>
            </a:r>
            <a:r>
              <a:rPr lang="de-DE" baseline="0" dirty="0" err="1" smtClean="0"/>
              <a:t>solve</a:t>
            </a:r>
            <a:r>
              <a:rPr lang="de-DE" baseline="0" dirty="0" smtClean="0"/>
              <a:t> </a:t>
            </a:r>
            <a:r>
              <a:rPr lang="de-DE" baseline="0" dirty="0" err="1" smtClean="0"/>
              <a:t>this</a:t>
            </a:r>
            <a:r>
              <a:rPr lang="de-DE" baseline="0" dirty="0" smtClean="0"/>
              <a:t> </a:t>
            </a:r>
            <a:r>
              <a:rPr lang="de-DE" baseline="0" dirty="0" err="1" smtClean="0"/>
              <a:t>conflict</a:t>
            </a:r>
            <a:r>
              <a:rPr lang="de-DE" baseline="0" dirty="0" smtClean="0"/>
              <a:t> </a:t>
            </a:r>
            <a:r>
              <a:rPr lang="de-DE" baseline="0" dirty="0" err="1" smtClean="0"/>
              <a:t>the</a:t>
            </a:r>
            <a:r>
              <a:rPr lang="de-DE" baseline="0" dirty="0" smtClean="0"/>
              <a:t> </a:t>
            </a:r>
            <a:r>
              <a:rPr lang="de-DE" baseline="0" dirty="0" err="1" smtClean="0"/>
              <a:t>agree</a:t>
            </a:r>
            <a:r>
              <a:rPr lang="de-DE" baseline="0" dirty="0" smtClean="0"/>
              <a:t> </a:t>
            </a:r>
            <a:r>
              <a:rPr lang="de-DE" baseline="0" dirty="0" err="1" smtClean="0"/>
              <a:t>to</a:t>
            </a:r>
            <a:r>
              <a:rPr lang="de-DE" baseline="0" dirty="0" smtClean="0"/>
              <a:t> </a:t>
            </a:r>
            <a:r>
              <a:rPr lang="de-DE" baseline="0" dirty="0" err="1" smtClean="0"/>
              <a:t>solve</a:t>
            </a:r>
            <a:r>
              <a:rPr lang="de-DE" baseline="0" dirty="0" smtClean="0"/>
              <a:t> </a:t>
            </a:r>
            <a:r>
              <a:rPr lang="de-DE" baseline="0" dirty="0" err="1" smtClean="0"/>
              <a:t>that</a:t>
            </a:r>
            <a:r>
              <a:rPr lang="de-DE" baseline="0" dirty="0" smtClean="0"/>
              <a:t> </a:t>
            </a:r>
            <a:r>
              <a:rPr lang="de-DE" baseline="0" dirty="0" err="1" smtClean="0"/>
              <a:t>with</a:t>
            </a:r>
            <a:r>
              <a:rPr lang="de-DE" baseline="0" dirty="0" smtClean="0"/>
              <a:t> </a:t>
            </a:r>
            <a:r>
              <a:rPr lang="de-DE" baseline="0" dirty="0" err="1" smtClean="0"/>
              <a:t>run</a:t>
            </a:r>
            <a:r>
              <a:rPr lang="de-DE" baseline="0" dirty="0" smtClean="0"/>
              <a:t> </a:t>
            </a:r>
            <a:r>
              <a:rPr lang="de-DE" baseline="0" dirty="0" err="1" smtClean="0"/>
              <a:t>them</a:t>
            </a:r>
            <a:r>
              <a:rPr lang="de-DE" baseline="0" dirty="0" smtClean="0"/>
              <a:t> in parallel </a:t>
            </a:r>
            <a:r>
              <a:rPr lang="de-DE" baseline="0" dirty="0" err="1" smtClean="0"/>
              <a:t>to</a:t>
            </a:r>
            <a:r>
              <a:rPr lang="de-DE" baseline="0" dirty="0" smtClean="0"/>
              <a:t> </a:t>
            </a:r>
            <a:r>
              <a:rPr lang="de-DE" baseline="0" dirty="0" err="1" smtClean="0"/>
              <a:t>gain</a:t>
            </a:r>
            <a:r>
              <a:rPr lang="de-DE" baseline="0" dirty="0" smtClean="0"/>
              <a:t> time. He </a:t>
            </a:r>
            <a:r>
              <a:rPr lang="de-DE" baseline="0" dirty="0" err="1" smtClean="0"/>
              <a:t>assumes</a:t>
            </a:r>
            <a:r>
              <a:rPr lang="de-DE" baseline="0" dirty="0" smtClean="0"/>
              <a:t> a linear </a:t>
            </a:r>
            <a:r>
              <a:rPr lang="de-DE" baseline="0" dirty="0" err="1" smtClean="0"/>
              <a:t>speed</a:t>
            </a:r>
            <a:r>
              <a:rPr lang="de-DE" baseline="0" dirty="0" smtClean="0"/>
              <a:t> </a:t>
            </a:r>
            <a:r>
              <a:rPr lang="de-DE" baseline="0" dirty="0" err="1" smtClean="0"/>
              <a:t>up</a:t>
            </a:r>
            <a:r>
              <a:rPr lang="de-DE" baseline="0" dirty="0" smtClean="0"/>
              <a:t>. He </a:t>
            </a:r>
            <a:r>
              <a:rPr lang="de-DE" baseline="0" dirty="0" err="1" smtClean="0"/>
              <a:t>confirms</a:t>
            </a:r>
            <a:r>
              <a:rPr lang="de-DE" baseline="0" dirty="0" smtClean="0"/>
              <a:t> </a:t>
            </a:r>
            <a:r>
              <a:rPr lang="de-DE" baseline="0" dirty="0" err="1" smtClean="0"/>
              <a:t>his</a:t>
            </a:r>
            <a:r>
              <a:rPr lang="de-DE" baseline="0" dirty="0" smtClean="0"/>
              <a:t> </a:t>
            </a:r>
            <a:r>
              <a:rPr lang="de-DE" baseline="0" dirty="0" err="1" smtClean="0"/>
              <a:t>assumption</a:t>
            </a:r>
            <a:r>
              <a:rPr lang="de-DE" baseline="0" dirty="0" smtClean="0"/>
              <a:t> </a:t>
            </a:r>
            <a:r>
              <a:rPr lang="de-DE" baseline="0" dirty="0" err="1" smtClean="0"/>
              <a:t>with</a:t>
            </a:r>
            <a:r>
              <a:rPr lang="de-DE" baseline="0" dirty="0" smtClean="0"/>
              <a:t> a </a:t>
            </a:r>
            <a:r>
              <a:rPr lang="de-DE" baseline="0" dirty="0" err="1" smtClean="0"/>
              <a:t>performance</a:t>
            </a:r>
            <a:r>
              <a:rPr lang="de-DE" baseline="0" dirty="0" smtClean="0"/>
              <a:t> </a:t>
            </a:r>
            <a:r>
              <a:rPr lang="de-DE" baseline="0" dirty="0" err="1" smtClean="0"/>
              <a:t>prediction</a:t>
            </a:r>
            <a:r>
              <a:rPr lang="de-DE" baseline="0" dirty="0" smtClean="0"/>
              <a:t> </a:t>
            </a:r>
            <a:r>
              <a:rPr lang="de-DE" baseline="0" dirty="0" err="1" smtClean="0"/>
              <a:t>of</a:t>
            </a:r>
            <a:r>
              <a:rPr lang="de-DE" baseline="0" dirty="0" smtClean="0"/>
              <a:t> Palladio. Palladio </a:t>
            </a:r>
            <a:r>
              <a:rPr lang="de-DE" baseline="0" dirty="0" err="1" smtClean="0"/>
              <a:t>predicts</a:t>
            </a:r>
            <a:r>
              <a:rPr lang="de-DE" baseline="0" dirty="0" smtClean="0"/>
              <a:t> </a:t>
            </a:r>
            <a:r>
              <a:rPr lang="de-DE" baseline="0" dirty="0" err="1" smtClean="0"/>
              <a:t>with</a:t>
            </a:r>
            <a:r>
              <a:rPr lang="de-DE" baseline="0" dirty="0" smtClean="0"/>
              <a:t> 6 </a:t>
            </a:r>
            <a:r>
              <a:rPr lang="de-DE" baseline="0" dirty="0" err="1" smtClean="0"/>
              <a:t>threads</a:t>
            </a:r>
            <a:r>
              <a:rPr lang="de-DE" baseline="0" dirty="0" smtClean="0"/>
              <a:t>/</a:t>
            </a:r>
            <a:r>
              <a:rPr lang="de-DE" baseline="0" dirty="0" err="1" smtClean="0"/>
              <a:t>cores</a:t>
            </a:r>
            <a:r>
              <a:rPr lang="de-DE" baseline="0" dirty="0" smtClean="0"/>
              <a:t> </a:t>
            </a:r>
            <a:r>
              <a:rPr lang="de-DE" baseline="0" dirty="0" err="1" smtClean="0"/>
              <a:t>that</a:t>
            </a:r>
            <a:r>
              <a:rPr lang="de-DE" baseline="0" dirty="0" smtClean="0"/>
              <a:t> he </a:t>
            </a:r>
            <a:r>
              <a:rPr lang="de-DE" baseline="0" dirty="0" err="1" smtClean="0"/>
              <a:t>can</a:t>
            </a:r>
            <a:r>
              <a:rPr lang="de-DE" baseline="0" dirty="0" smtClean="0"/>
              <a:t> </a:t>
            </a:r>
            <a:r>
              <a:rPr lang="de-DE" baseline="0" dirty="0" err="1" smtClean="0"/>
              <a:t>reduce</a:t>
            </a:r>
            <a:r>
              <a:rPr lang="de-DE" baseline="0" dirty="0" smtClean="0"/>
              <a:t> </a:t>
            </a:r>
            <a:r>
              <a:rPr lang="de-DE" baseline="0" dirty="0" err="1" smtClean="0"/>
              <a:t>the</a:t>
            </a:r>
            <a:r>
              <a:rPr lang="de-DE" baseline="0" dirty="0" smtClean="0"/>
              <a:t> </a:t>
            </a:r>
            <a:r>
              <a:rPr lang="de-DE" baseline="0" dirty="0" err="1" smtClean="0"/>
              <a:t>exuction</a:t>
            </a:r>
            <a:r>
              <a:rPr lang="de-DE" baseline="0" dirty="0" smtClean="0"/>
              <a:t> time </a:t>
            </a:r>
            <a:r>
              <a:rPr lang="de-DE" baseline="0" dirty="0" err="1" smtClean="0"/>
              <a:t>from</a:t>
            </a:r>
            <a:r>
              <a:rPr lang="de-DE" baseline="0" dirty="0" smtClean="0"/>
              <a:t> 1 </a:t>
            </a:r>
            <a:r>
              <a:rPr lang="de-DE" baseline="0" dirty="0" err="1" smtClean="0"/>
              <a:t>Hours</a:t>
            </a:r>
            <a:r>
              <a:rPr lang="de-DE" baseline="0" dirty="0" smtClean="0"/>
              <a:t> </a:t>
            </a:r>
            <a:r>
              <a:rPr lang="de-DE" baseline="0" dirty="0" err="1" smtClean="0"/>
              <a:t>to</a:t>
            </a:r>
            <a:r>
              <a:rPr lang="de-DE" baseline="0" dirty="0" smtClean="0"/>
              <a:t> 10 min</a:t>
            </a:r>
          </a:p>
          <a:p>
            <a:r>
              <a:rPr lang="de-DE" baseline="0" dirty="0" smtClean="0"/>
              <a:t>He </a:t>
            </a:r>
            <a:r>
              <a:rPr lang="de-DE" baseline="0" dirty="0" err="1" smtClean="0"/>
              <a:t>is</a:t>
            </a:r>
            <a:r>
              <a:rPr lang="de-DE" baseline="0" dirty="0" smtClean="0"/>
              <a:t> </a:t>
            </a:r>
            <a:r>
              <a:rPr lang="de-DE" baseline="0" dirty="0" err="1" smtClean="0"/>
              <a:t>confident</a:t>
            </a:r>
            <a:r>
              <a:rPr lang="de-DE" baseline="0" dirty="0" smtClean="0"/>
              <a:t> </a:t>
            </a:r>
            <a:r>
              <a:rPr lang="de-DE" baseline="0" dirty="0" err="1" smtClean="0"/>
              <a:t>that</a:t>
            </a:r>
            <a:r>
              <a:rPr lang="de-DE" baseline="0" dirty="0" smtClean="0"/>
              <a:t> </a:t>
            </a:r>
            <a:r>
              <a:rPr lang="de-DE" baseline="0" dirty="0" err="1" smtClean="0"/>
              <a:t>this</a:t>
            </a:r>
            <a:r>
              <a:rPr lang="de-DE" baseline="0" dirty="0" smtClean="0"/>
              <a:t> </a:t>
            </a:r>
            <a:r>
              <a:rPr lang="de-DE" baseline="0" dirty="0" err="1" smtClean="0"/>
              <a:t>holds</a:t>
            </a:r>
            <a:r>
              <a:rPr lang="de-DE" baseline="0" dirty="0" smtClean="0"/>
              <a:t> </a:t>
            </a:r>
            <a:r>
              <a:rPr lang="de-DE" baseline="0" dirty="0" err="1" smtClean="0"/>
              <a:t>true</a:t>
            </a:r>
            <a:r>
              <a:rPr lang="de-DE" baseline="0" dirty="0" smtClean="0"/>
              <a:t>, but </a:t>
            </a:r>
            <a:r>
              <a:rPr lang="de-DE" baseline="0" dirty="0" err="1" smtClean="0"/>
              <a:t>as</a:t>
            </a:r>
            <a:r>
              <a:rPr lang="de-DE" baseline="0" dirty="0" smtClean="0"/>
              <a:t> </a:t>
            </a:r>
            <a:r>
              <a:rPr lang="de-DE" baseline="0" dirty="0" err="1" smtClean="0"/>
              <a:t>it</a:t>
            </a:r>
            <a:r>
              <a:rPr lang="de-DE" baseline="0" dirty="0" smtClean="0"/>
              <a:t> </a:t>
            </a:r>
            <a:r>
              <a:rPr lang="de-DE" baseline="0" dirty="0" err="1" smtClean="0"/>
              <a:t>goes</a:t>
            </a:r>
            <a:r>
              <a:rPr lang="de-DE" baseline="0" dirty="0" smtClean="0"/>
              <a:t> </a:t>
            </a:r>
            <a:r>
              <a:rPr lang="de-DE" baseline="0" dirty="0" err="1" smtClean="0"/>
              <a:t>into</a:t>
            </a:r>
            <a:r>
              <a:rPr lang="de-DE" baseline="0" dirty="0" smtClean="0"/>
              <a:t> </a:t>
            </a:r>
            <a:r>
              <a:rPr lang="de-DE" baseline="0" dirty="0" err="1" smtClean="0"/>
              <a:t>production</a:t>
            </a:r>
            <a:r>
              <a:rPr lang="de-DE" baseline="0" dirty="0" smtClean="0"/>
              <a:t>, </a:t>
            </a:r>
            <a:r>
              <a:rPr lang="de-DE" baseline="0" dirty="0" err="1" smtClean="0"/>
              <a:t>duration</a:t>
            </a:r>
            <a:r>
              <a:rPr lang="de-DE" baseline="0" dirty="0" smtClean="0"/>
              <a:t> </a:t>
            </a:r>
            <a:r>
              <a:rPr lang="de-DE" baseline="0" dirty="0" err="1" smtClean="0"/>
              <a:t>is</a:t>
            </a:r>
            <a:r>
              <a:rPr lang="de-DE" baseline="0" dirty="0" smtClean="0"/>
              <a:t> </a:t>
            </a:r>
            <a:r>
              <a:rPr lang="de-DE" baseline="0" dirty="0" err="1" smtClean="0"/>
              <a:t>higer</a:t>
            </a:r>
            <a:r>
              <a:rPr lang="de-DE" baseline="0" dirty="0" smtClean="0"/>
              <a:t> </a:t>
            </a:r>
            <a:r>
              <a:rPr lang="de-DE" baseline="0" dirty="0" err="1" smtClean="0"/>
              <a:t>than</a:t>
            </a:r>
            <a:r>
              <a:rPr lang="de-DE" baseline="0" dirty="0" smtClean="0"/>
              <a:t> 10 min, </a:t>
            </a:r>
            <a:r>
              <a:rPr lang="de-DE" baseline="0" dirty="0" err="1" smtClean="0"/>
              <a:t>going</a:t>
            </a:r>
            <a:r>
              <a:rPr lang="de-DE" baseline="0" dirty="0" smtClean="0"/>
              <a:t> </a:t>
            </a:r>
            <a:r>
              <a:rPr lang="de-DE" baseline="0" dirty="0" err="1" smtClean="0"/>
              <a:t>to</a:t>
            </a:r>
            <a:r>
              <a:rPr lang="de-DE" baseline="0" dirty="0" smtClean="0"/>
              <a:t> 30 min, </a:t>
            </a:r>
            <a:r>
              <a:rPr lang="de-DE" baseline="0" dirty="0" err="1" smtClean="0"/>
              <a:t>which</a:t>
            </a:r>
            <a:r>
              <a:rPr lang="de-DE" baseline="0" dirty="0" smtClean="0"/>
              <a:t> </a:t>
            </a:r>
            <a:r>
              <a:rPr lang="de-DE" baseline="0" dirty="0" err="1" smtClean="0"/>
              <a:t>is</a:t>
            </a:r>
            <a:r>
              <a:rPr lang="de-DE" baseline="0" dirty="0" smtClean="0"/>
              <a:t> non linear. Still </a:t>
            </a:r>
            <a:r>
              <a:rPr lang="de-DE" baseline="0" dirty="0" err="1" smtClean="0"/>
              <a:t>much</a:t>
            </a:r>
            <a:r>
              <a:rPr lang="de-DE" baseline="0" dirty="0" smtClean="0"/>
              <a:t> </a:t>
            </a:r>
            <a:r>
              <a:rPr lang="de-DE" baseline="0" dirty="0" err="1" smtClean="0"/>
              <a:t>better</a:t>
            </a:r>
            <a:r>
              <a:rPr lang="de-DE" baseline="0" dirty="0" smtClean="0"/>
              <a:t>, but he </a:t>
            </a:r>
            <a:r>
              <a:rPr lang="de-DE" baseline="0" dirty="0" err="1" smtClean="0"/>
              <a:t>missed</a:t>
            </a:r>
            <a:r>
              <a:rPr lang="de-DE" baseline="0" dirty="0" smtClean="0"/>
              <a:t> </a:t>
            </a:r>
            <a:r>
              <a:rPr lang="de-DE" baseline="0" dirty="0" err="1" smtClean="0"/>
              <a:t>his</a:t>
            </a:r>
            <a:r>
              <a:rPr lang="de-DE" baseline="0" dirty="0" smtClean="0"/>
              <a:t> </a:t>
            </a:r>
            <a:r>
              <a:rPr lang="de-DE" baseline="0" dirty="0" err="1" smtClean="0"/>
              <a:t>target</a:t>
            </a:r>
            <a:r>
              <a:rPr lang="de-DE" baseline="0" dirty="0" smtClean="0"/>
              <a:t> </a:t>
            </a:r>
            <a:r>
              <a:rPr lang="de-DE" baseline="0" dirty="0" smtClean="0">
                <a:sym typeface="Wingdings" panose="05000000000000000000" pitchFamily="2" charset="2"/>
              </a:rPr>
              <a:t> </a:t>
            </a:r>
            <a:r>
              <a:rPr lang="de-DE" baseline="0" dirty="0" err="1" smtClean="0">
                <a:sym typeface="Wingdings" panose="05000000000000000000" pitchFamily="2" charset="2"/>
              </a:rPr>
              <a:t>problematic</a:t>
            </a:r>
            <a:endParaRPr lang="de-DE" baseline="0" dirty="0" smtClean="0">
              <a:sym typeface="Wingdings" panose="05000000000000000000" pitchFamily="2" charset="2"/>
            </a:endParaRPr>
          </a:p>
          <a:p>
            <a:r>
              <a:rPr lang="de-DE" baseline="0" dirty="0" smtClean="0">
                <a:sym typeface="Wingdings" panose="05000000000000000000" pitchFamily="2" charset="2"/>
              </a:rPr>
              <a:t>This </a:t>
            </a:r>
            <a:r>
              <a:rPr lang="de-DE" baseline="0" dirty="0" err="1" smtClean="0">
                <a:sym typeface="Wingdings" panose="05000000000000000000" pitchFamily="2" charset="2"/>
              </a:rPr>
              <a:t>problem</a:t>
            </a:r>
            <a:r>
              <a:rPr lang="de-DE" baseline="0" dirty="0" smtClean="0">
                <a:sym typeface="Wingdings" panose="05000000000000000000" pitchFamily="2" charset="2"/>
              </a:rPr>
              <a:t> </a:t>
            </a:r>
            <a:r>
              <a:rPr lang="de-DE" baseline="0" dirty="0" err="1" smtClean="0">
                <a:sym typeface="Wingdings" panose="05000000000000000000" pitchFamily="2" charset="2"/>
              </a:rPr>
              <a:t>for</a:t>
            </a:r>
            <a:r>
              <a:rPr lang="de-DE" baseline="0" dirty="0" smtClean="0">
                <a:sym typeface="Wingdings" panose="05000000000000000000" pitchFamily="2" charset="2"/>
              </a:rPr>
              <a:t> </a:t>
            </a:r>
            <a:r>
              <a:rPr lang="de-DE" baseline="0" dirty="0" err="1" smtClean="0">
                <a:sym typeface="Wingdings" panose="05000000000000000000" pitchFamily="2" charset="2"/>
              </a:rPr>
              <a:t>performance</a:t>
            </a:r>
            <a:r>
              <a:rPr lang="de-DE" baseline="0" dirty="0" smtClean="0">
                <a:sym typeface="Wingdings" panose="05000000000000000000" pitchFamily="2" charset="2"/>
              </a:rPr>
              <a:t> </a:t>
            </a:r>
            <a:r>
              <a:rPr lang="de-DE" baseline="0" dirty="0" err="1" smtClean="0">
                <a:sym typeface="Wingdings" panose="05000000000000000000" pitchFamily="2" charset="2"/>
              </a:rPr>
              <a:t>prediction</a:t>
            </a:r>
            <a:r>
              <a:rPr lang="de-DE" baseline="0" dirty="0" smtClean="0">
                <a:sym typeface="Wingdings" panose="05000000000000000000" pitchFamily="2" charset="2"/>
              </a:rPr>
              <a:t> in a </a:t>
            </a:r>
            <a:r>
              <a:rPr lang="de-DE" baseline="0" dirty="0" err="1" smtClean="0">
                <a:sym typeface="Wingdings" panose="05000000000000000000" pitchFamily="2" charset="2"/>
              </a:rPr>
              <a:t>multicore</a:t>
            </a:r>
            <a:r>
              <a:rPr lang="de-DE" baseline="0" dirty="0" smtClean="0">
                <a:sym typeface="Wingdings" panose="05000000000000000000" pitchFamily="2" charset="2"/>
              </a:rPr>
              <a:t> </a:t>
            </a:r>
            <a:r>
              <a:rPr lang="de-DE" baseline="0" dirty="0" err="1" smtClean="0">
                <a:sym typeface="Wingdings" panose="05000000000000000000" pitchFamily="2" charset="2"/>
              </a:rPr>
              <a:t>context</a:t>
            </a:r>
            <a:r>
              <a:rPr lang="de-DE" baseline="0" dirty="0" smtClean="0">
                <a:sym typeface="Wingdings" panose="05000000000000000000" pitchFamily="2" charset="2"/>
              </a:rPr>
              <a:t> </a:t>
            </a:r>
            <a:r>
              <a:rPr lang="de-DE" baseline="0" dirty="0" err="1" smtClean="0">
                <a:sym typeface="Wingdings" panose="05000000000000000000" pitchFamily="2" charset="2"/>
              </a:rPr>
              <a:t>is</a:t>
            </a:r>
            <a:r>
              <a:rPr lang="de-DE" baseline="0" dirty="0" smtClean="0">
                <a:sym typeface="Wingdings" panose="05000000000000000000" pitchFamily="2" charset="2"/>
              </a:rPr>
              <a:t> </a:t>
            </a:r>
            <a:r>
              <a:rPr lang="de-DE" baseline="0" dirty="0" err="1" smtClean="0">
                <a:sym typeface="Wingdings" panose="05000000000000000000" pitchFamily="2" charset="2"/>
              </a:rPr>
              <a:t>known</a:t>
            </a:r>
            <a:r>
              <a:rPr lang="de-DE" baseline="0" dirty="0" smtClean="0">
                <a:sym typeface="Wingdings" panose="05000000000000000000" pitchFamily="2" charset="2"/>
              </a:rPr>
              <a:t>, </a:t>
            </a:r>
            <a:r>
              <a:rPr lang="de-DE" baseline="0" dirty="0" err="1" smtClean="0">
                <a:sym typeface="Wingdings" panose="05000000000000000000" pitchFamily="2" charset="2"/>
              </a:rPr>
              <a:t>and</a:t>
            </a:r>
            <a:r>
              <a:rPr lang="de-DE" baseline="0" dirty="0" smtClean="0">
                <a:sym typeface="Wingdings" panose="05000000000000000000" pitchFamily="2" charset="2"/>
              </a:rPr>
              <a:t> </a:t>
            </a:r>
            <a:r>
              <a:rPr lang="de-DE" baseline="0" dirty="0" err="1" smtClean="0">
                <a:sym typeface="Wingdings" panose="05000000000000000000" pitchFamily="2" charset="2"/>
              </a:rPr>
              <a:t>computer</a:t>
            </a:r>
            <a:r>
              <a:rPr lang="de-DE" baseline="0" dirty="0" smtClean="0">
                <a:sym typeface="Wingdings" panose="05000000000000000000" pitchFamily="2" charset="2"/>
              </a:rPr>
              <a:t> </a:t>
            </a:r>
            <a:r>
              <a:rPr lang="de-DE" baseline="0" dirty="0" err="1" smtClean="0">
                <a:sym typeface="Wingdings" panose="05000000000000000000" pitchFamily="2" charset="2"/>
              </a:rPr>
              <a:t>scientiest</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trying</a:t>
            </a:r>
            <a:r>
              <a:rPr lang="de-DE" baseline="0" dirty="0" smtClean="0">
                <a:sym typeface="Wingdings" panose="05000000000000000000" pitchFamily="2" charset="2"/>
              </a:rPr>
              <a:t>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solve</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r>
          </a:p>
          <a:p>
            <a:endParaRPr lang="de-DE" dirty="0"/>
          </a:p>
        </p:txBody>
      </p:sp>
      <p:sp>
        <p:nvSpPr>
          <p:cNvPr id="4" name="Kopfzeilenplatzhalter 3"/>
          <p:cNvSpPr>
            <a:spLocks noGrp="1"/>
          </p:cNvSpPr>
          <p:nvPr>
            <p:ph type="hdr" sz="quarter" idx="10"/>
          </p:nvPr>
        </p:nvSpPr>
        <p:spPr/>
        <p:txBody>
          <a:bodyPr/>
          <a:lstStyle/>
          <a:p>
            <a:r>
              <a:rPr lang="en-US" dirty="0" err="1" smtClean="0"/>
              <a:t>Titel</a:t>
            </a:r>
            <a:r>
              <a:rPr lang="en-US" dirty="0" smtClean="0"/>
              <a:t> der </a:t>
            </a:r>
            <a:r>
              <a:rPr lang="en-US" dirty="0" err="1" smtClean="0"/>
              <a:t>Präsentation</a:t>
            </a:r>
            <a:endParaRPr lang="en-US" dirty="0"/>
          </a:p>
        </p:txBody>
      </p:sp>
      <p:sp>
        <p:nvSpPr>
          <p:cNvPr id="5" name="Datumsplatzhalter 4"/>
          <p:cNvSpPr>
            <a:spLocks noGrp="1"/>
          </p:cNvSpPr>
          <p:nvPr>
            <p:ph type="dt" idx="11"/>
          </p:nvPr>
        </p:nvSpPr>
        <p:spPr/>
        <p:txBody>
          <a:bodyPr/>
          <a:lstStyle/>
          <a:p>
            <a:fld id="{A5CA7BE6-D8C2-4E37-92BC-E832C561DB77}"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30249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17488" y="1009650"/>
            <a:ext cx="5486401" cy="3086100"/>
          </a:xfrm>
        </p:spPr>
      </p:sp>
      <p:sp>
        <p:nvSpPr>
          <p:cNvPr id="3" name="Notizenplatzhalter 2"/>
          <p:cNvSpPr>
            <a:spLocks noGrp="1"/>
          </p:cNvSpPr>
          <p:nvPr>
            <p:ph type="body" idx="1"/>
          </p:nvPr>
        </p:nvSpPr>
        <p:spPr/>
        <p:txBody>
          <a:bodyPr/>
          <a:lstStyle/>
          <a:p>
            <a:r>
              <a:rPr lang="de-DE" baseline="0" dirty="0" err="1" smtClean="0">
                <a:sym typeface="Wingdings" panose="05000000000000000000" pitchFamily="2" charset="2"/>
              </a:rPr>
              <a:t>For</a:t>
            </a:r>
            <a:r>
              <a:rPr lang="de-DE" baseline="0" dirty="0" smtClean="0">
                <a:sym typeface="Wingdings" panose="05000000000000000000" pitchFamily="2" charset="2"/>
              </a:rPr>
              <a:t> </a:t>
            </a:r>
            <a:r>
              <a:rPr lang="de-DE" baseline="0" dirty="0" err="1" smtClean="0">
                <a:sym typeface="Wingdings" panose="05000000000000000000" pitchFamily="2" charset="2"/>
              </a:rPr>
              <a:t>example</a:t>
            </a:r>
            <a:r>
              <a:rPr lang="de-DE" baseline="0" dirty="0" smtClean="0">
                <a:sym typeface="Wingdings" panose="05000000000000000000" pitchFamily="2" charset="2"/>
              </a:rPr>
              <a:t> </a:t>
            </a:r>
            <a:r>
              <a:rPr lang="de-DE" baseline="0" dirty="0" err="1" smtClean="0">
                <a:sym typeface="Wingdings" panose="05000000000000000000" pitchFamily="2" charset="2"/>
              </a:rPr>
              <a:t>with</a:t>
            </a:r>
            <a:r>
              <a:rPr lang="de-DE" baseline="0" dirty="0" smtClean="0">
                <a:sym typeface="Wingdings" panose="05000000000000000000" pitchFamily="2" charset="2"/>
              </a:rPr>
              <a:t> </a:t>
            </a:r>
            <a:r>
              <a:rPr lang="de-DE" baseline="0" dirty="0" err="1" smtClean="0">
                <a:sym typeface="Wingdings" panose="05000000000000000000" pitchFamily="2" charset="2"/>
              </a:rPr>
              <a:t>reference</a:t>
            </a:r>
            <a:r>
              <a:rPr lang="de-DE" baseline="0" dirty="0" smtClean="0">
                <a:sym typeface="Wingdings" panose="05000000000000000000" pitchFamily="2" charset="2"/>
              </a:rPr>
              <a:t> </a:t>
            </a:r>
            <a:r>
              <a:rPr lang="de-DE" baseline="0" dirty="0" err="1" smtClean="0">
                <a:sym typeface="Wingdings" panose="05000000000000000000" pitchFamily="2" charset="2"/>
              </a:rPr>
              <a:t>curves</a:t>
            </a:r>
            <a:r>
              <a:rPr lang="de-DE" baseline="0" dirty="0" smtClean="0">
                <a:sym typeface="Wingdings" panose="05000000000000000000" pitchFamily="2" charset="2"/>
              </a:rPr>
              <a:t> </a:t>
            </a:r>
            <a:r>
              <a:rPr lang="de-DE" baseline="0" dirty="0" err="1" smtClean="0">
                <a:sym typeface="Wingdings" panose="05000000000000000000" pitchFamily="2" charset="2"/>
              </a:rPr>
              <a:t>from</a:t>
            </a:r>
            <a:r>
              <a:rPr lang="de-DE" baseline="0" dirty="0" smtClean="0">
                <a:sym typeface="Wingdings" panose="05000000000000000000" pitchFamily="2" charset="2"/>
              </a:rPr>
              <a:t> [Frank et al] </a:t>
            </a:r>
            <a:r>
              <a:rPr lang="de-DE" baseline="0" dirty="0" err="1" smtClean="0">
                <a:sym typeface="Wingdings" panose="05000000000000000000" pitchFamily="2" charset="2"/>
              </a:rPr>
              <a:t>to</a:t>
            </a:r>
            <a:r>
              <a:rPr lang="de-DE" baseline="0" dirty="0" smtClean="0">
                <a:sym typeface="Wingdings" panose="05000000000000000000" pitchFamily="2" charset="2"/>
              </a:rPr>
              <a:t> </a:t>
            </a:r>
            <a:r>
              <a:rPr lang="de-DE" baseline="0" dirty="0" err="1" smtClean="0">
                <a:sym typeface="Wingdings" panose="05000000000000000000" pitchFamily="2" charset="2"/>
              </a:rPr>
              <a:t>improve</a:t>
            </a:r>
            <a:r>
              <a:rPr lang="de-DE" baseline="0" dirty="0" smtClean="0">
                <a:sym typeface="Wingdings" panose="05000000000000000000" pitchFamily="2" charset="2"/>
              </a:rPr>
              <a:t> </a:t>
            </a:r>
            <a:r>
              <a:rPr lang="de-DE" baseline="0" dirty="0" err="1" smtClean="0">
                <a:sym typeface="Wingdings" panose="05000000000000000000" pitchFamily="2" charset="2"/>
              </a:rPr>
              <a:t>the</a:t>
            </a:r>
            <a:r>
              <a:rPr lang="de-DE" baseline="0" dirty="0" smtClean="0">
                <a:sym typeface="Wingdings" panose="05000000000000000000" pitchFamily="2" charset="2"/>
              </a:rPr>
              <a:t> </a:t>
            </a:r>
            <a:r>
              <a:rPr lang="de-DE" baseline="0" dirty="0" err="1" smtClean="0">
                <a:sym typeface="Wingdings" panose="05000000000000000000" pitchFamily="2" charset="2"/>
              </a:rPr>
              <a:t>accurarcy</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a:t>
            </a:r>
            <a:r>
              <a:rPr lang="de-DE" baseline="0" dirty="0" err="1" smtClean="0">
                <a:sym typeface="Wingdings" panose="05000000000000000000" pitchFamily="2" charset="2"/>
              </a:rPr>
              <a:t>it</a:t>
            </a:r>
            <a:r>
              <a:rPr lang="de-DE" baseline="0" dirty="0" smtClean="0">
                <a:sym typeface="Wingdings" panose="05000000000000000000" pitchFamily="2" charset="2"/>
              </a:rPr>
              <a:t> </a:t>
            </a:r>
            <a:r>
              <a:rPr lang="de-DE" baseline="0" dirty="0" err="1" smtClean="0">
                <a:sym typeface="Wingdings" panose="05000000000000000000" pitchFamily="2" charset="2"/>
              </a:rPr>
              <a:t>predicts</a:t>
            </a:r>
            <a:r>
              <a:rPr lang="de-DE" baseline="0" dirty="0" smtClean="0">
                <a:sym typeface="Wingdings" panose="05000000000000000000" pitchFamily="2" charset="2"/>
              </a:rPr>
              <a:t> </a:t>
            </a:r>
            <a:r>
              <a:rPr lang="de-DE" baseline="0" dirty="0" err="1" smtClean="0">
                <a:sym typeface="Wingdings" panose="05000000000000000000" pitchFamily="2" charset="2"/>
              </a:rPr>
              <a:t>that</a:t>
            </a:r>
            <a:r>
              <a:rPr lang="de-DE" baseline="0" dirty="0" smtClean="0">
                <a:sym typeface="Wingdings" panose="05000000000000000000" pitchFamily="2" charset="2"/>
              </a:rPr>
              <a:t> non linear </a:t>
            </a:r>
            <a:r>
              <a:rPr lang="de-DE" baseline="0" dirty="0" err="1" smtClean="0">
                <a:sym typeface="Wingdings" panose="05000000000000000000" pitchFamily="2" charset="2"/>
              </a:rPr>
              <a:t>speed</a:t>
            </a:r>
            <a:r>
              <a:rPr lang="de-DE" baseline="0" dirty="0" smtClean="0">
                <a:sym typeface="Wingdings" panose="05000000000000000000" pitchFamily="2" charset="2"/>
              </a:rPr>
              <a:t> </a:t>
            </a:r>
            <a:r>
              <a:rPr lang="de-DE" baseline="0" dirty="0" err="1" smtClean="0">
                <a:sym typeface="Wingdings" panose="05000000000000000000" pitchFamily="2" charset="2"/>
              </a:rPr>
              <a:t>up</a:t>
            </a:r>
            <a:endParaRPr lang="de-DE" baseline="0" dirty="0" smtClean="0">
              <a:sym typeface="Wingdings" panose="05000000000000000000" pitchFamily="2" charset="2"/>
            </a:endParaRPr>
          </a:p>
          <a:p>
            <a:r>
              <a:rPr lang="de-DE" baseline="0" dirty="0" err="1" smtClean="0">
                <a:sym typeface="Wingdings" panose="05000000000000000000" pitchFamily="2" charset="2"/>
              </a:rPr>
              <a:t>What</a:t>
            </a:r>
            <a:r>
              <a:rPr lang="de-DE" baseline="0" dirty="0" smtClean="0">
                <a:sym typeface="Wingdings" panose="05000000000000000000" pitchFamily="2" charset="2"/>
              </a:rPr>
              <a:t> </a:t>
            </a:r>
            <a:r>
              <a:rPr lang="de-DE" baseline="0" dirty="0" err="1" smtClean="0">
                <a:sym typeface="Wingdings" panose="05000000000000000000" pitchFamily="2" charset="2"/>
              </a:rPr>
              <a:t>are</a:t>
            </a:r>
            <a:r>
              <a:rPr lang="de-DE" baseline="0" dirty="0" smtClean="0">
                <a:sym typeface="Wingdings" panose="05000000000000000000" pitchFamily="2" charset="2"/>
              </a:rPr>
              <a:t> </a:t>
            </a:r>
            <a:r>
              <a:rPr lang="de-DE" baseline="0" dirty="0" err="1" smtClean="0">
                <a:sym typeface="Wingdings" panose="05000000000000000000" pitchFamily="2" charset="2"/>
              </a:rPr>
              <a:t>refrence</a:t>
            </a:r>
            <a:r>
              <a:rPr lang="de-DE" baseline="0" dirty="0" smtClean="0">
                <a:sym typeface="Wingdings" panose="05000000000000000000" pitchFamily="2" charset="2"/>
              </a:rPr>
              <a:t> </a:t>
            </a:r>
            <a:r>
              <a:rPr lang="de-DE" baseline="0" dirty="0" err="1" smtClean="0">
                <a:sym typeface="Wingdings" panose="05000000000000000000" pitchFamily="2" charset="2"/>
              </a:rPr>
              <a:t>curves</a:t>
            </a:r>
            <a:r>
              <a:rPr lang="de-DE" baseline="0" dirty="0" smtClean="0">
                <a:sym typeface="Wingdings" panose="05000000000000000000" pitchFamily="2" charset="2"/>
              </a:rPr>
              <a:t>? Take a </a:t>
            </a:r>
            <a:r>
              <a:rPr lang="de-DE" baseline="0" dirty="0" err="1" smtClean="0">
                <a:sym typeface="Wingdings" panose="05000000000000000000" pitchFamily="2" charset="2"/>
              </a:rPr>
              <a:t>more</a:t>
            </a:r>
            <a:r>
              <a:rPr lang="de-DE" baseline="0" dirty="0" smtClean="0">
                <a:sym typeface="Wingdings" panose="05000000000000000000" pitchFamily="2" charset="2"/>
              </a:rPr>
              <a:t> </a:t>
            </a:r>
            <a:r>
              <a:rPr lang="de-DE" baseline="0" dirty="0" err="1" smtClean="0">
                <a:sym typeface="Wingdings" panose="05000000000000000000" pitchFamily="2" charset="2"/>
              </a:rPr>
              <a:t>detailed</a:t>
            </a:r>
            <a:r>
              <a:rPr lang="de-DE" baseline="0" dirty="0" smtClean="0">
                <a:sym typeface="Wingdings" panose="05000000000000000000" pitchFamily="2" charset="2"/>
              </a:rPr>
              <a:t> </a:t>
            </a:r>
            <a:r>
              <a:rPr lang="de-DE" baseline="0" dirty="0" err="1" smtClean="0">
                <a:sym typeface="Wingdings" panose="05000000000000000000" pitchFamily="2" charset="2"/>
              </a:rPr>
              <a:t>look</a:t>
            </a:r>
            <a:endParaRPr lang="de-DE" baseline="0" dirty="0" smtClean="0"/>
          </a:p>
          <a:p>
            <a:endParaRPr lang="de-DE" dirty="0"/>
          </a:p>
        </p:txBody>
      </p:sp>
      <p:sp>
        <p:nvSpPr>
          <p:cNvPr id="4" name="Kopfzeilenplatzhalter 3"/>
          <p:cNvSpPr>
            <a:spLocks noGrp="1"/>
          </p:cNvSpPr>
          <p:nvPr>
            <p:ph type="hdr" sz="quarter" idx="10"/>
          </p:nvPr>
        </p:nvSpPr>
        <p:spPr/>
        <p:txBody>
          <a:bodyPr/>
          <a:lstStyle/>
          <a:p>
            <a:r>
              <a:rPr lang="en-US" dirty="0" err="1" smtClean="0"/>
              <a:t>Titel</a:t>
            </a:r>
            <a:r>
              <a:rPr lang="en-US" dirty="0" smtClean="0"/>
              <a:t> der </a:t>
            </a:r>
            <a:r>
              <a:rPr lang="en-US" dirty="0" err="1" smtClean="0"/>
              <a:t>Präsentation</a:t>
            </a:r>
            <a:endParaRPr lang="en-US" dirty="0"/>
          </a:p>
        </p:txBody>
      </p:sp>
      <p:sp>
        <p:nvSpPr>
          <p:cNvPr id="5" name="Datumsplatzhalter 4"/>
          <p:cNvSpPr>
            <a:spLocks noGrp="1"/>
          </p:cNvSpPr>
          <p:nvPr>
            <p:ph type="dt" idx="11"/>
          </p:nvPr>
        </p:nvSpPr>
        <p:spPr/>
        <p:txBody>
          <a:bodyPr/>
          <a:lstStyle/>
          <a:p>
            <a:fld id="{A5CA7BE6-D8C2-4E37-92BC-E832C561DB77}"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30249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17488" y="1009650"/>
            <a:ext cx="5486401" cy="3086100"/>
          </a:xfrm>
        </p:spPr>
      </p:sp>
      <p:sp>
        <p:nvSpPr>
          <p:cNvPr id="3" name="Notizenplatzhalter 2"/>
          <p:cNvSpPr>
            <a:spLocks noGrp="1"/>
          </p:cNvSpPr>
          <p:nvPr>
            <p:ph type="body" idx="1"/>
          </p:nvPr>
        </p:nvSpPr>
        <p:spPr/>
        <p:txBody>
          <a:bodyPr/>
          <a:lstStyle/>
          <a:p>
            <a:r>
              <a:rPr lang="de-DE" dirty="0" smtClean="0"/>
              <a:t>The </a:t>
            </a:r>
            <a:r>
              <a:rPr lang="de-DE" dirty="0" err="1" smtClean="0"/>
              <a:t>reference</a:t>
            </a:r>
            <a:r>
              <a:rPr lang="de-DE" dirty="0" smtClean="0"/>
              <a:t> </a:t>
            </a:r>
            <a:r>
              <a:rPr lang="de-DE" dirty="0" err="1" smtClean="0"/>
              <a:t>curves</a:t>
            </a:r>
            <a:r>
              <a:rPr lang="de-DE" dirty="0" smtClean="0"/>
              <a:t> </a:t>
            </a:r>
            <a:r>
              <a:rPr lang="de-DE" dirty="0" err="1" smtClean="0"/>
              <a:t>measured</a:t>
            </a:r>
            <a:r>
              <a:rPr lang="de-DE" dirty="0" smtClean="0"/>
              <a:t> </a:t>
            </a:r>
            <a:r>
              <a:rPr lang="de-DE" dirty="0" err="1" smtClean="0"/>
              <a:t>by</a:t>
            </a:r>
            <a:r>
              <a:rPr lang="de-DE" dirty="0" smtClean="0"/>
              <a:t> Frank et Al, </a:t>
            </a:r>
            <a:r>
              <a:rPr lang="de-DE" dirty="0" err="1" smtClean="0"/>
              <a:t>contain</a:t>
            </a:r>
            <a:r>
              <a:rPr lang="de-DE" dirty="0" smtClean="0"/>
              <a:t> </a:t>
            </a:r>
            <a:r>
              <a:rPr lang="de-DE" dirty="0" err="1" smtClean="0"/>
              <a:t>five</a:t>
            </a:r>
            <a:r>
              <a:rPr lang="de-DE" dirty="0" smtClean="0"/>
              <a:t> different </a:t>
            </a:r>
            <a:r>
              <a:rPr lang="de-DE" dirty="0" err="1" smtClean="0"/>
              <a:t>applications</a:t>
            </a:r>
            <a:r>
              <a:rPr lang="de-DE" dirty="0" smtClean="0"/>
              <a:t>. All </a:t>
            </a:r>
            <a:r>
              <a:rPr lang="de-DE" dirty="0" err="1" smtClean="0"/>
              <a:t>five</a:t>
            </a:r>
            <a:r>
              <a:rPr lang="de-DE" dirty="0" smtClean="0"/>
              <a:t> </a:t>
            </a:r>
            <a:r>
              <a:rPr lang="de-DE" dirty="0" err="1" smtClean="0"/>
              <a:t>have</a:t>
            </a:r>
            <a:r>
              <a:rPr lang="de-DE" dirty="0" smtClean="0"/>
              <a:t> a</a:t>
            </a:r>
            <a:r>
              <a:rPr lang="de-DE" baseline="0" dirty="0" smtClean="0"/>
              <a:t> different </a:t>
            </a:r>
            <a:r>
              <a:rPr lang="de-DE" baseline="0" dirty="0" err="1" smtClean="0"/>
              <a:t>speed</a:t>
            </a:r>
            <a:r>
              <a:rPr lang="de-DE" baseline="0" dirty="0" smtClean="0"/>
              <a:t> </a:t>
            </a:r>
            <a:r>
              <a:rPr lang="de-DE" baseline="0" dirty="0" err="1" smtClean="0"/>
              <a:t>up</a:t>
            </a:r>
            <a:r>
              <a:rPr lang="de-DE" baseline="0" dirty="0" smtClean="0"/>
              <a:t> </a:t>
            </a:r>
            <a:r>
              <a:rPr lang="de-DE" baseline="0" dirty="0" err="1" smtClean="0"/>
              <a:t>behaviour</a:t>
            </a:r>
            <a:r>
              <a:rPr lang="de-DE" baseline="0" dirty="0" smtClean="0"/>
              <a:t>.</a:t>
            </a:r>
            <a:endParaRPr lang="de-DE" dirty="0" smtClean="0"/>
          </a:p>
          <a:p>
            <a:r>
              <a:rPr lang="de-DE" dirty="0" smtClean="0"/>
              <a:t>The</a:t>
            </a:r>
            <a:r>
              <a:rPr lang="de-DE" baseline="0" dirty="0" smtClean="0"/>
              <a:t> </a:t>
            </a:r>
            <a:r>
              <a:rPr lang="de-DE" baseline="0" dirty="0" err="1" smtClean="0"/>
              <a:t>speedup</a:t>
            </a:r>
            <a:r>
              <a:rPr lang="de-DE" baseline="0" dirty="0" smtClean="0"/>
              <a:t> </a:t>
            </a:r>
            <a:r>
              <a:rPr lang="de-DE" baseline="0" dirty="0" err="1" smtClean="0"/>
              <a:t>behaviour</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seperated</a:t>
            </a:r>
            <a:r>
              <a:rPr lang="de-DE" baseline="0" dirty="0" smtClean="0"/>
              <a:t> </a:t>
            </a:r>
            <a:r>
              <a:rPr lang="de-DE" baseline="0" dirty="0" err="1" smtClean="0"/>
              <a:t>into</a:t>
            </a:r>
            <a:r>
              <a:rPr lang="de-DE" baseline="0" dirty="0" smtClean="0"/>
              <a:t> </a:t>
            </a:r>
            <a:r>
              <a:rPr lang="de-DE" baseline="0" dirty="0" err="1" smtClean="0"/>
              <a:t>three</a:t>
            </a:r>
            <a:r>
              <a:rPr lang="de-DE" baseline="0" dirty="0" smtClean="0"/>
              <a:t> </a:t>
            </a:r>
            <a:r>
              <a:rPr lang="de-DE" baseline="0" dirty="0" err="1" smtClean="0"/>
              <a:t>stages</a:t>
            </a:r>
            <a:r>
              <a:rPr lang="de-DE" baseline="0" dirty="0" smtClean="0"/>
              <a:t>, </a:t>
            </a:r>
            <a:r>
              <a:rPr lang="de-DE" baseline="0" dirty="0" err="1" smtClean="0"/>
              <a:t>physical</a:t>
            </a:r>
            <a:r>
              <a:rPr lang="de-DE" baseline="0" dirty="0" smtClean="0"/>
              <a:t> („</a:t>
            </a:r>
            <a:r>
              <a:rPr lang="de-DE" baseline="0" dirty="0" err="1" smtClean="0"/>
              <a:t>nearly</a:t>
            </a:r>
            <a:r>
              <a:rPr lang="de-DE" baseline="0" dirty="0" smtClean="0"/>
              <a:t>“ linear), </a:t>
            </a:r>
            <a:r>
              <a:rPr lang="de-DE" baseline="0" dirty="0" err="1" smtClean="0"/>
              <a:t>virtual</a:t>
            </a:r>
            <a:r>
              <a:rPr lang="de-DE" baseline="0" dirty="0" smtClean="0"/>
              <a:t> (different </a:t>
            </a:r>
            <a:r>
              <a:rPr lang="de-DE" baseline="0" dirty="0" err="1" smtClean="0"/>
              <a:t>speed</a:t>
            </a:r>
            <a:r>
              <a:rPr lang="de-DE" baseline="0" dirty="0" smtClean="0"/>
              <a:t> </a:t>
            </a:r>
            <a:r>
              <a:rPr lang="de-DE" baseline="0" dirty="0" err="1" smtClean="0"/>
              <a:t>up</a:t>
            </a:r>
            <a:r>
              <a:rPr lang="de-DE" baseline="0" dirty="0" smtClean="0"/>
              <a:t>, </a:t>
            </a:r>
            <a:r>
              <a:rPr lang="de-DE" baseline="0" dirty="0" err="1" smtClean="0"/>
              <a:t>even</a:t>
            </a:r>
            <a:r>
              <a:rPr lang="de-DE" baseline="0" dirty="0" smtClean="0"/>
              <a:t> negative) </a:t>
            </a:r>
            <a:r>
              <a:rPr lang="de-DE" baseline="0" dirty="0" err="1" smtClean="0"/>
              <a:t>and</a:t>
            </a:r>
            <a:r>
              <a:rPr lang="de-DE" baseline="0" dirty="0" smtClean="0"/>
              <a:t> </a:t>
            </a:r>
            <a:r>
              <a:rPr lang="de-DE" baseline="0" dirty="0" err="1" smtClean="0"/>
              <a:t>add</a:t>
            </a:r>
            <a:r>
              <a:rPr lang="de-DE" baseline="0" dirty="0" smtClean="0"/>
              <a:t> </a:t>
            </a:r>
            <a:r>
              <a:rPr lang="de-DE" baseline="0" dirty="0" err="1" smtClean="0"/>
              <a:t>worker</a:t>
            </a:r>
            <a:r>
              <a:rPr lang="de-DE" baseline="0" dirty="0" smtClean="0"/>
              <a:t> </a:t>
            </a:r>
            <a:r>
              <a:rPr lang="de-DE" baseline="0" dirty="0" err="1" smtClean="0"/>
              <a:t>threads</a:t>
            </a:r>
            <a:r>
              <a:rPr lang="de-DE" baseline="0" dirty="0" smtClean="0"/>
              <a:t> </a:t>
            </a:r>
            <a:r>
              <a:rPr lang="de-DE" baseline="0" dirty="0" err="1" smtClean="0"/>
              <a:t>which</a:t>
            </a:r>
            <a:r>
              <a:rPr lang="de-DE" baseline="0" dirty="0" smtClean="0"/>
              <a:t> </a:t>
            </a:r>
            <a:r>
              <a:rPr lang="de-DE" baseline="0" dirty="0" err="1" smtClean="0"/>
              <a:t>did</a:t>
            </a:r>
            <a:r>
              <a:rPr lang="de-DE" baseline="0" dirty="0" smtClean="0"/>
              <a:t> not </a:t>
            </a:r>
            <a:r>
              <a:rPr lang="de-DE" baseline="0" dirty="0" err="1" smtClean="0"/>
              <a:t>change</a:t>
            </a:r>
            <a:r>
              <a:rPr lang="de-DE" baseline="0" dirty="0" smtClean="0"/>
              <a:t> </a:t>
            </a:r>
            <a:r>
              <a:rPr lang="de-DE" baseline="0" dirty="0" err="1" smtClean="0"/>
              <a:t>anything</a:t>
            </a:r>
            <a:endParaRPr lang="de-DE" baseline="0" dirty="0" smtClean="0"/>
          </a:p>
          <a:p>
            <a:r>
              <a:rPr lang="de-DE" baseline="0" dirty="0" smtClean="0"/>
              <a:t>The </a:t>
            </a:r>
            <a:r>
              <a:rPr lang="de-DE" baseline="0" dirty="0" err="1" smtClean="0"/>
              <a:t>idea</a:t>
            </a:r>
            <a:r>
              <a:rPr lang="de-DE" baseline="0" dirty="0" smtClean="0"/>
              <a:t> </a:t>
            </a:r>
            <a:r>
              <a:rPr lang="de-DE" baseline="0" dirty="0" err="1" smtClean="0"/>
              <a:t>is</a:t>
            </a:r>
            <a:r>
              <a:rPr lang="de-DE" baseline="0" dirty="0" smtClean="0"/>
              <a:t> </a:t>
            </a:r>
            <a:r>
              <a:rPr lang="de-DE" baseline="0" dirty="0" err="1" smtClean="0"/>
              <a:t>now</a:t>
            </a:r>
            <a:r>
              <a:rPr lang="de-DE" baseline="0" dirty="0" smtClean="0"/>
              <a:t>, </a:t>
            </a:r>
            <a:r>
              <a:rPr lang="de-DE" baseline="0" dirty="0" err="1" smtClean="0"/>
              <a:t>if</a:t>
            </a:r>
            <a:r>
              <a:rPr lang="de-DE" baseline="0" dirty="0" smtClean="0"/>
              <a:t> </a:t>
            </a:r>
            <a:r>
              <a:rPr lang="de-DE" baseline="0" dirty="0" err="1" smtClean="0"/>
              <a:t>we</a:t>
            </a:r>
            <a:r>
              <a:rPr lang="de-DE" baseline="0" dirty="0" smtClean="0"/>
              <a:t> </a:t>
            </a:r>
            <a:r>
              <a:rPr lang="de-DE" baseline="0" dirty="0" err="1" smtClean="0"/>
              <a:t>knows</a:t>
            </a:r>
            <a:r>
              <a:rPr lang="de-DE" baseline="0" dirty="0" smtClean="0"/>
              <a:t> </a:t>
            </a:r>
            <a:r>
              <a:rPr lang="de-DE" baseline="0" dirty="0" err="1" smtClean="0"/>
              <a:t>for</a:t>
            </a:r>
            <a:r>
              <a:rPr lang="de-DE" baseline="0" dirty="0" smtClean="0"/>
              <a:t> ex. </a:t>
            </a:r>
            <a:r>
              <a:rPr lang="de-DE" baseline="0" dirty="0" err="1" smtClean="0"/>
              <a:t>That</a:t>
            </a:r>
            <a:r>
              <a:rPr lang="de-DE" baseline="0" dirty="0" smtClean="0"/>
              <a:t> </a:t>
            </a:r>
            <a:r>
              <a:rPr lang="de-DE" baseline="0" dirty="0" err="1" smtClean="0"/>
              <a:t>his</a:t>
            </a:r>
            <a:r>
              <a:rPr lang="de-DE" baseline="0" dirty="0" smtClean="0"/>
              <a:t> </a:t>
            </a:r>
            <a:r>
              <a:rPr lang="de-DE" baseline="0" dirty="0" err="1" smtClean="0"/>
              <a:t>test</a:t>
            </a:r>
            <a:r>
              <a:rPr lang="de-DE" baseline="0" dirty="0" smtClean="0"/>
              <a:t> </a:t>
            </a:r>
            <a:r>
              <a:rPr lang="de-DE" baseline="0" dirty="0" err="1" smtClean="0"/>
              <a:t>trigger</a:t>
            </a:r>
            <a:r>
              <a:rPr lang="de-DE" baseline="0" dirty="0" smtClean="0"/>
              <a:t> </a:t>
            </a:r>
            <a:r>
              <a:rPr lang="de-DE" baseline="0" dirty="0" err="1" smtClean="0"/>
              <a:t>mostly</a:t>
            </a:r>
            <a:r>
              <a:rPr lang="de-DE" baseline="0" dirty="0" smtClean="0"/>
              <a:t> CPU intensive </a:t>
            </a:r>
            <a:r>
              <a:rPr lang="de-DE" baseline="0" dirty="0" err="1" smtClean="0"/>
              <a:t>calculation</a:t>
            </a:r>
            <a:r>
              <a:rPr lang="de-DE" baseline="0" dirty="0" smtClean="0"/>
              <a:t> </a:t>
            </a:r>
            <a:r>
              <a:rPr lang="de-DE" baseline="0" dirty="0" err="1" smtClean="0"/>
              <a:t>as</a:t>
            </a:r>
            <a:r>
              <a:rPr lang="de-DE" baseline="0" dirty="0" smtClean="0"/>
              <a:t> </a:t>
            </a:r>
            <a:r>
              <a:rPr lang="de-DE" baseline="0" dirty="0" err="1" smtClean="0"/>
              <a:t>calc</a:t>
            </a:r>
            <a:r>
              <a:rPr lang="de-DE" baseline="0" dirty="0" smtClean="0"/>
              <a:t> Prime/</a:t>
            </a:r>
            <a:r>
              <a:rPr lang="de-DE" baseline="0" dirty="0" err="1" smtClean="0"/>
              <a:t>fibo</a:t>
            </a:r>
            <a:r>
              <a:rPr lang="de-DE" baseline="0" dirty="0" smtClean="0"/>
              <a:t>, </a:t>
            </a:r>
            <a:r>
              <a:rPr lang="de-DE" baseline="0" dirty="0" err="1" smtClean="0"/>
              <a:t>one</a:t>
            </a:r>
            <a:r>
              <a:rPr lang="de-DE" baseline="0" dirty="0" smtClean="0"/>
              <a:t> </a:t>
            </a:r>
            <a:r>
              <a:rPr lang="de-DE" baseline="0" dirty="0" err="1" smtClean="0"/>
              <a:t>would</a:t>
            </a:r>
            <a:r>
              <a:rPr lang="de-DE" baseline="0" dirty="0" smtClean="0"/>
              <a:t> </a:t>
            </a:r>
            <a:r>
              <a:rPr lang="de-DE" baseline="0" dirty="0" err="1" smtClean="0"/>
              <a:t>expect</a:t>
            </a:r>
            <a:r>
              <a:rPr lang="de-DE" baseline="0" dirty="0" smtClean="0"/>
              <a:t> </a:t>
            </a:r>
            <a:r>
              <a:rPr lang="de-DE" baseline="0" dirty="0" err="1" smtClean="0"/>
              <a:t>the</a:t>
            </a:r>
            <a:r>
              <a:rPr lang="de-DE" baseline="0" dirty="0" smtClean="0"/>
              <a:t> same </a:t>
            </a:r>
            <a:r>
              <a:rPr lang="de-DE" baseline="0" dirty="0" err="1" smtClean="0"/>
              <a:t>speedup</a:t>
            </a:r>
            <a:r>
              <a:rPr lang="de-DE" baseline="0" dirty="0" smtClean="0"/>
              <a:t> </a:t>
            </a:r>
            <a:r>
              <a:rPr lang="de-DE" baseline="0" dirty="0" err="1" smtClean="0"/>
              <a:t>behaviour</a:t>
            </a:r>
            <a:r>
              <a:rPr lang="de-DE" baseline="0" dirty="0" smtClean="0"/>
              <a:t>. </a:t>
            </a:r>
            <a:r>
              <a:rPr lang="de-DE" baseline="0" dirty="0" err="1" smtClean="0"/>
              <a:t>That</a:t>
            </a:r>
            <a:r>
              <a:rPr lang="de-DE" baseline="0" dirty="0" smtClean="0"/>
              <a:t> </a:t>
            </a:r>
            <a:r>
              <a:rPr lang="de-DE" baseline="0" dirty="0" err="1" smtClean="0"/>
              <a:t>could</a:t>
            </a:r>
            <a:r>
              <a:rPr lang="de-DE" baseline="0" dirty="0" smtClean="0"/>
              <a:t> </a:t>
            </a:r>
            <a:r>
              <a:rPr lang="de-DE" baseline="0" dirty="0" err="1" smtClean="0"/>
              <a:t>improve</a:t>
            </a:r>
            <a:r>
              <a:rPr lang="de-DE" baseline="0" dirty="0" smtClean="0"/>
              <a:t> </a:t>
            </a:r>
            <a:r>
              <a:rPr lang="de-DE" baseline="0" dirty="0" err="1" smtClean="0"/>
              <a:t>the</a:t>
            </a:r>
            <a:r>
              <a:rPr lang="de-DE" baseline="0" dirty="0" smtClean="0"/>
              <a:t> </a:t>
            </a:r>
            <a:r>
              <a:rPr lang="de-DE" baseline="0" dirty="0" err="1" smtClean="0"/>
              <a:t>accurarcy</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performance</a:t>
            </a:r>
            <a:r>
              <a:rPr lang="de-DE" baseline="0" dirty="0" smtClean="0"/>
              <a:t> </a:t>
            </a:r>
            <a:r>
              <a:rPr lang="de-DE" baseline="0" dirty="0" err="1" smtClean="0"/>
              <a:t>predictions</a:t>
            </a:r>
            <a:r>
              <a:rPr lang="de-DE" baseline="0" dirty="0" smtClean="0"/>
              <a:t>, </a:t>
            </a:r>
            <a:r>
              <a:rPr lang="de-DE" baseline="0" dirty="0" err="1" smtClean="0"/>
              <a:t>if</a:t>
            </a:r>
            <a:r>
              <a:rPr lang="de-DE" baseline="0" dirty="0" smtClean="0"/>
              <a:t> </a:t>
            </a:r>
            <a:r>
              <a:rPr lang="de-DE" baseline="0" dirty="0" err="1" smtClean="0"/>
              <a:t>those</a:t>
            </a:r>
            <a:r>
              <a:rPr lang="de-DE" baseline="0" dirty="0" smtClean="0"/>
              <a:t> </a:t>
            </a:r>
            <a:r>
              <a:rPr lang="de-DE" baseline="0" dirty="0" err="1" smtClean="0"/>
              <a:t>curves</a:t>
            </a:r>
            <a:r>
              <a:rPr lang="de-DE" baseline="0" dirty="0" smtClean="0"/>
              <a:t> </a:t>
            </a:r>
            <a:r>
              <a:rPr lang="de-DE" baseline="0" dirty="0" err="1" smtClean="0"/>
              <a:t>are</a:t>
            </a:r>
            <a:r>
              <a:rPr lang="de-DE" baseline="0" dirty="0" smtClean="0"/>
              <a:t> </a:t>
            </a:r>
            <a:r>
              <a:rPr lang="de-DE" baseline="0" dirty="0" err="1" smtClean="0"/>
              <a:t>generalizeable</a:t>
            </a:r>
            <a:endParaRPr lang="de-DE" dirty="0"/>
          </a:p>
        </p:txBody>
      </p:sp>
      <p:sp>
        <p:nvSpPr>
          <p:cNvPr id="4" name="Kopfzeilenplatzhalter 3"/>
          <p:cNvSpPr>
            <a:spLocks noGrp="1"/>
          </p:cNvSpPr>
          <p:nvPr>
            <p:ph type="hdr" sz="quarter" idx="10"/>
          </p:nvPr>
        </p:nvSpPr>
        <p:spPr/>
        <p:txBody>
          <a:bodyPr/>
          <a:lstStyle/>
          <a:p>
            <a:r>
              <a:rPr lang="en-US" dirty="0" err="1" smtClean="0"/>
              <a:t>Titel</a:t>
            </a:r>
            <a:r>
              <a:rPr lang="en-US" dirty="0" smtClean="0"/>
              <a:t> der </a:t>
            </a:r>
            <a:r>
              <a:rPr lang="en-US" dirty="0" err="1" smtClean="0"/>
              <a:t>Präsentation</a:t>
            </a:r>
            <a:endParaRPr lang="en-US" dirty="0"/>
          </a:p>
        </p:txBody>
      </p:sp>
      <p:sp>
        <p:nvSpPr>
          <p:cNvPr id="5" name="Datumsplatzhalter 4"/>
          <p:cNvSpPr>
            <a:spLocks noGrp="1"/>
          </p:cNvSpPr>
          <p:nvPr>
            <p:ph type="dt" idx="11"/>
          </p:nvPr>
        </p:nvSpPr>
        <p:spPr/>
        <p:txBody>
          <a:bodyPr/>
          <a:lstStyle/>
          <a:p>
            <a:fld id="{A5CA7BE6-D8C2-4E37-92BC-E832C561DB77}"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3024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 </a:t>
            </a:r>
            <a:r>
              <a:rPr lang="de-DE" dirty="0" err="1" smtClean="0"/>
              <a:t>is</a:t>
            </a:r>
            <a:r>
              <a:rPr lang="de-DE" dirty="0" smtClean="0"/>
              <a:t> </a:t>
            </a:r>
            <a:r>
              <a:rPr lang="de-DE" dirty="0" err="1" smtClean="0"/>
              <a:t>problem</a:t>
            </a:r>
            <a:r>
              <a:rPr lang="de-DE" dirty="0" smtClean="0"/>
              <a:t> </a:t>
            </a:r>
            <a:r>
              <a:rPr lang="de-DE" dirty="0" err="1" smtClean="0"/>
              <a:t>we</a:t>
            </a:r>
            <a:r>
              <a:rPr lang="de-DE" dirty="0" smtClean="0"/>
              <a:t> deal </a:t>
            </a:r>
            <a:r>
              <a:rPr lang="de-DE" dirty="0" err="1" smtClean="0"/>
              <a:t>with</a:t>
            </a:r>
            <a:r>
              <a:rPr lang="de-DE" dirty="0" smtClean="0"/>
              <a:t> in </a:t>
            </a:r>
            <a:r>
              <a:rPr lang="de-DE" dirty="0" err="1" smtClean="0"/>
              <a:t>this</a:t>
            </a:r>
            <a:r>
              <a:rPr lang="de-DE" dirty="0" smtClean="0"/>
              <a:t> </a:t>
            </a:r>
            <a:r>
              <a:rPr lang="de-DE" dirty="0" err="1" smtClean="0"/>
              <a:t>work</a:t>
            </a:r>
            <a:r>
              <a:rPr lang="de-DE" dirty="0" smtClean="0"/>
              <a:t>,</a:t>
            </a:r>
            <a:r>
              <a:rPr lang="de-DE" baseline="0" dirty="0" smtClean="0"/>
              <a:t> </a:t>
            </a:r>
            <a:r>
              <a:rPr lang="de-DE" baseline="0" dirty="0" err="1" smtClean="0"/>
              <a:t>because</a:t>
            </a:r>
            <a:r>
              <a:rPr lang="de-DE" baseline="0" dirty="0" smtClean="0"/>
              <a:t> </a:t>
            </a:r>
            <a:r>
              <a:rPr lang="de-DE" baseline="0" dirty="0" err="1" smtClean="0"/>
              <a:t>the</a:t>
            </a:r>
            <a:r>
              <a:rPr lang="de-DE" baseline="0" dirty="0" smtClean="0"/>
              <a:t> </a:t>
            </a:r>
            <a:r>
              <a:rPr lang="de-DE" baseline="0" dirty="0" err="1" smtClean="0"/>
              <a:t>applications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seen</a:t>
            </a:r>
            <a:r>
              <a:rPr lang="de-DE" baseline="0" dirty="0" smtClean="0"/>
              <a:t> </a:t>
            </a:r>
            <a:r>
              <a:rPr lang="de-DE" baseline="0" dirty="0" err="1" smtClean="0"/>
              <a:t>speedup</a:t>
            </a:r>
            <a:r>
              <a:rPr lang="de-DE" baseline="0" dirty="0" smtClean="0"/>
              <a:t> </a:t>
            </a:r>
            <a:r>
              <a:rPr lang="de-DE" baseline="0" dirty="0" err="1" smtClean="0"/>
              <a:t>behaviour</a:t>
            </a:r>
            <a:r>
              <a:rPr lang="de-DE" baseline="0" dirty="0" smtClean="0"/>
              <a:t> </a:t>
            </a:r>
            <a:r>
              <a:rPr lang="de-DE" baseline="0" dirty="0" err="1" smtClean="0"/>
              <a:t>were</a:t>
            </a:r>
            <a:r>
              <a:rPr lang="de-DE" baseline="0" dirty="0" smtClean="0"/>
              <a:t> </a:t>
            </a:r>
            <a:r>
              <a:rPr lang="de-DE" baseline="0" dirty="0" err="1" smtClean="0"/>
              <a:t>created</a:t>
            </a:r>
            <a:r>
              <a:rPr lang="de-DE" baseline="0" dirty="0" smtClean="0"/>
              <a:t> in a „</a:t>
            </a:r>
            <a:r>
              <a:rPr lang="de-DE" baseline="0" dirty="0" err="1" smtClean="0"/>
              <a:t>synthetic</a:t>
            </a:r>
            <a:r>
              <a:rPr lang="de-DE" baseline="0" dirty="0" smtClean="0"/>
              <a:t>“ </a:t>
            </a:r>
            <a:r>
              <a:rPr lang="de-DE" baseline="0" dirty="0" err="1" smtClean="0"/>
              <a:t>way</a:t>
            </a:r>
            <a:r>
              <a:rPr lang="de-DE" baseline="0" dirty="0" smtClean="0"/>
              <a:t>. </a:t>
            </a:r>
            <a:r>
              <a:rPr lang="de-DE" baseline="0" dirty="0" err="1" smtClean="0"/>
              <a:t>Which</a:t>
            </a:r>
            <a:r>
              <a:rPr lang="de-DE" baseline="0" dirty="0" smtClean="0"/>
              <a:t> </a:t>
            </a:r>
            <a:r>
              <a:rPr lang="de-DE" baseline="0" dirty="0" err="1" smtClean="0"/>
              <a:t>raises</a:t>
            </a:r>
            <a:r>
              <a:rPr lang="de-DE" baseline="0" dirty="0" smtClean="0"/>
              <a:t> </a:t>
            </a:r>
            <a:r>
              <a:rPr lang="de-DE" baseline="0" dirty="0" err="1" smtClean="0"/>
              <a:t>concerns</a:t>
            </a:r>
            <a:r>
              <a:rPr lang="de-DE" baseline="0" dirty="0" smtClean="0"/>
              <a:t> </a:t>
            </a:r>
            <a:r>
              <a:rPr lang="de-DE" baseline="0" dirty="0" err="1" smtClean="0"/>
              <a:t>aboult</a:t>
            </a:r>
            <a:r>
              <a:rPr lang="de-DE" baseline="0" dirty="0" smtClean="0"/>
              <a:t> </a:t>
            </a:r>
            <a:r>
              <a:rPr lang="de-DE" baseline="0" dirty="0" err="1" smtClean="0"/>
              <a:t>the</a:t>
            </a:r>
            <a:r>
              <a:rPr lang="de-DE" baseline="0" dirty="0" smtClean="0"/>
              <a:t> </a:t>
            </a:r>
            <a:r>
              <a:rPr lang="de-DE" baseline="0" dirty="0" err="1" smtClean="0"/>
              <a:t>Generalizability</a:t>
            </a:r>
            <a:r>
              <a:rPr lang="de-DE" baseline="0" dirty="0" smtClean="0"/>
              <a:t> </a:t>
            </a:r>
            <a:r>
              <a:rPr lang="de-DE" baseline="0" dirty="0" err="1" smtClean="0"/>
              <a:t>of</a:t>
            </a:r>
            <a:r>
              <a:rPr lang="de-DE" baseline="0" dirty="0" smtClean="0"/>
              <a:t> </a:t>
            </a:r>
            <a:r>
              <a:rPr lang="de-DE" baseline="0" dirty="0" err="1" smtClean="0"/>
              <a:t>those</a:t>
            </a:r>
            <a:r>
              <a:rPr lang="de-DE" baseline="0" dirty="0" smtClean="0"/>
              <a:t> </a:t>
            </a:r>
            <a:r>
              <a:rPr lang="de-DE" baseline="0" dirty="0" err="1" smtClean="0"/>
              <a:t>curves</a:t>
            </a:r>
            <a:r>
              <a:rPr lang="de-DE" baseline="0" dirty="0" smtClean="0"/>
              <a:t>.</a:t>
            </a:r>
          </a:p>
          <a:p>
            <a:r>
              <a:rPr lang="de-DE" baseline="0" dirty="0" err="1" smtClean="0"/>
              <a:t>Our</a:t>
            </a:r>
            <a:r>
              <a:rPr lang="de-DE" baseline="0" dirty="0" smtClean="0"/>
              <a:t> </a:t>
            </a:r>
            <a:r>
              <a:rPr lang="de-DE" baseline="0" dirty="0" err="1" smtClean="0"/>
              <a:t>solution</a:t>
            </a:r>
            <a:r>
              <a:rPr lang="de-DE" baseline="0" dirty="0" smtClean="0"/>
              <a:t> </a:t>
            </a:r>
            <a:r>
              <a:rPr lang="de-DE" baseline="0" dirty="0" err="1" smtClean="0"/>
              <a:t>to</a:t>
            </a:r>
            <a:r>
              <a:rPr lang="de-DE" baseline="0" dirty="0" smtClean="0"/>
              <a:t> </a:t>
            </a:r>
            <a:r>
              <a:rPr lang="de-DE" baseline="0" dirty="0" err="1" smtClean="0"/>
              <a:t>address</a:t>
            </a:r>
            <a:r>
              <a:rPr lang="de-DE" baseline="0" dirty="0" smtClean="0"/>
              <a:t> </a:t>
            </a:r>
            <a:r>
              <a:rPr lang="de-DE" baseline="0" dirty="0" err="1" smtClean="0"/>
              <a:t>this</a:t>
            </a:r>
            <a:r>
              <a:rPr lang="de-DE" baseline="0" dirty="0" smtClean="0"/>
              <a:t> </a:t>
            </a:r>
            <a:r>
              <a:rPr lang="de-DE" baseline="0" dirty="0" err="1" smtClean="0"/>
              <a:t>concerns</a:t>
            </a:r>
            <a:r>
              <a:rPr lang="de-DE" baseline="0" dirty="0" smtClean="0"/>
              <a:t> </a:t>
            </a:r>
            <a:r>
              <a:rPr lang="de-DE" baseline="0" dirty="0" err="1" smtClean="0"/>
              <a:t>would</a:t>
            </a:r>
            <a:r>
              <a:rPr lang="de-DE" baseline="0" dirty="0" smtClean="0"/>
              <a:t> </a:t>
            </a:r>
            <a:r>
              <a:rPr lang="de-DE" baseline="0" dirty="0" err="1" smtClean="0"/>
              <a:t>be</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other</a:t>
            </a:r>
            <a:r>
              <a:rPr lang="de-DE" baseline="0" dirty="0" smtClean="0"/>
              <a:t> </a:t>
            </a:r>
            <a:r>
              <a:rPr lang="de-DE" baseline="0" dirty="0" err="1" smtClean="0"/>
              <a:t>applications</a:t>
            </a:r>
            <a:r>
              <a:rPr lang="de-DE" baseline="0" dirty="0" smtClean="0"/>
              <a:t> </a:t>
            </a:r>
            <a:r>
              <a:rPr lang="de-DE" baseline="0" dirty="0" err="1" smtClean="0"/>
              <a:t>that</a:t>
            </a:r>
            <a:r>
              <a:rPr lang="de-DE" baseline="0" dirty="0" smtClean="0"/>
              <a:t> </a:t>
            </a:r>
            <a:r>
              <a:rPr lang="de-DE" baseline="0" dirty="0" err="1" smtClean="0"/>
              <a:t>does</a:t>
            </a:r>
            <a:r>
              <a:rPr lang="de-DE" baseline="0" dirty="0" smtClean="0"/>
              <a:t> not </a:t>
            </a:r>
            <a:r>
              <a:rPr lang="de-DE" baseline="0" dirty="0" err="1" smtClean="0"/>
              <a:t>have</a:t>
            </a:r>
            <a:r>
              <a:rPr lang="de-DE" baseline="0" dirty="0" smtClean="0"/>
              <a:t> </a:t>
            </a:r>
            <a:r>
              <a:rPr lang="de-DE" baseline="0" dirty="0" err="1" smtClean="0"/>
              <a:t>this</a:t>
            </a:r>
            <a:r>
              <a:rPr lang="de-DE" baseline="0" dirty="0" smtClean="0"/>
              <a:t> </a:t>
            </a:r>
            <a:r>
              <a:rPr lang="de-DE" baseline="0" dirty="0" err="1" smtClean="0"/>
              <a:t>limitation</a:t>
            </a:r>
            <a:r>
              <a:rPr lang="de-DE" baseline="0" dirty="0" smtClean="0"/>
              <a:t>. </a:t>
            </a:r>
            <a:r>
              <a:rPr lang="de-DE" baseline="0" dirty="0" err="1" smtClean="0"/>
              <a:t>Applications</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SPEC Benchmark, </a:t>
            </a:r>
            <a:r>
              <a:rPr lang="de-DE" baseline="0" dirty="0" err="1" smtClean="0"/>
              <a:t>because</a:t>
            </a:r>
            <a:r>
              <a:rPr lang="de-DE" baseline="0" dirty="0" smtClean="0"/>
              <a:t> </a:t>
            </a:r>
            <a:r>
              <a:rPr lang="de-DE" baseline="0" dirty="0" err="1" smtClean="0"/>
              <a:t>of</a:t>
            </a:r>
            <a:r>
              <a:rPr lang="de-DE" baseline="0" dirty="0" smtClean="0"/>
              <a:t> </a:t>
            </a:r>
            <a:r>
              <a:rPr lang="de-DE" baseline="0" dirty="0" err="1" smtClean="0"/>
              <a:t>their</a:t>
            </a:r>
            <a:r>
              <a:rPr lang="de-DE" baseline="0" dirty="0" smtClean="0"/>
              <a:t> </a:t>
            </a:r>
            <a:r>
              <a:rPr lang="de-DE" baseline="0" dirty="0" err="1" smtClean="0"/>
              <a:t>nature</a:t>
            </a:r>
            <a:r>
              <a:rPr lang="de-DE" baseline="0" dirty="0" smtClean="0"/>
              <a:t>, </a:t>
            </a:r>
            <a:r>
              <a:rPr lang="de-DE" baseline="0" dirty="0" err="1" smtClean="0"/>
              <a:t>those</a:t>
            </a:r>
            <a:r>
              <a:rPr lang="de-DE" baseline="0" dirty="0" smtClean="0"/>
              <a:t> </a:t>
            </a:r>
            <a:r>
              <a:rPr lang="de-DE" baseline="0" dirty="0" err="1" smtClean="0"/>
              <a:t>are</a:t>
            </a:r>
            <a:r>
              <a:rPr lang="de-DE" baseline="0" dirty="0" smtClean="0"/>
              <a:t> </a:t>
            </a:r>
            <a:r>
              <a:rPr lang="de-DE" baseline="0" dirty="0" err="1" smtClean="0"/>
              <a:t>realistic</a:t>
            </a:r>
            <a:r>
              <a:rPr lang="de-DE" baseline="0" dirty="0" smtClean="0"/>
              <a:t> </a:t>
            </a:r>
            <a:r>
              <a:rPr lang="de-DE" baseline="0" dirty="0" err="1" smtClean="0"/>
              <a:t>and</a:t>
            </a:r>
            <a:r>
              <a:rPr lang="de-DE" baseline="0" dirty="0" smtClean="0"/>
              <a:t> </a:t>
            </a:r>
            <a:r>
              <a:rPr lang="de-DE" baseline="0" dirty="0" err="1" smtClean="0"/>
              <a:t>representative</a:t>
            </a:r>
            <a:r>
              <a:rPr lang="de-DE" baseline="0" dirty="0" smtClean="0"/>
              <a:t> „non-</a:t>
            </a:r>
            <a:r>
              <a:rPr lang="de-DE" baseline="0" dirty="0" err="1" smtClean="0"/>
              <a:t>snythetic</a:t>
            </a:r>
            <a:r>
              <a:rPr lang="de-DE" baseline="0" dirty="0" smtClean="0"/>
              <a:t>“ </a:t>
            </a:r>
            <a:r>
              <a:rPr lang="de-DE" baseline="0" dirty="0" err="1" smtClean="0"/>
              <a:t>use</a:t>
            </a:r>
            <a:r>
              <a:rPr lang="de-DE" baseline="0" dirty="0" smtClean="0"/>
              <a:t> </a:t>
            </a:r>
            <a:r>
              <a:rPr lang="de-DE" baseline="0" dirty="0" err="1" smtClean="0"/>
              <a:t>cases</a:t>
            </a:r>
            <a:endParaRPr lang="de-DE" baseline="0" dirty="0" smtClean="0"/>
          </a:p>
          <a:p>
            <a:r>
              <a:rPr lang="de-DE" baseline="0" dirty="0" smtClean="0"/>
              <a:t>In </a:t>
            </a:r>
            <a:r>
              <a:rPr lang="de-DE" baseline="0" dirty="0" err="1" smtClean="0"/>
              <a:t>the</a:t>
            </a:r>
            <a:r>
              <a:rPr lang="de-DE" baseline="0" dirty="0" smtClean="0"/>
              <a:t> end </a:t>
            </a:r>
            <a:r>
              <a:rPr lang="de-DE" baseline="0" dirty="0" err="1" smtClean="0"/>
              <a:t>we</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compare</a:t>
            </a:r>
            <a:r>
              <a:rPr lang="de-DE" baseline="0" dirty="0" smtClean="0"/>
              <a:t> </a:t>
            </a:r>
            <a:r>
              <a:rPr lang="de-DE" baseline="0" dirty="0" err="1" smtClean="0"/>
              <a:t>the</a:t>
            </a:r>
            <a:r>
              <a:rPr lang="de-DE" baseline="0" dirty="0" smtClean="0"/>
              <a:t> </a:t>
            </a:r>
            <a:r>
              <a:rPr lang="de-DE" baseline="0" dirty="0" err="1" smtClean="0"/>
              <a:t>results</a:t>
            </a:r>
            <a:r>
              <a:rPr lang="de-DE" baseline="0" dirty="0" smtClean="0"/>
              <a:t> </a:t>
            </a:r>
            <a:r>
              <a:rPr lang="de-DE" baseline="0" dirty="0" err="1" smtClean="0"/>
              <a:t>of</a:t>
            </a:r>
            <a:r>
              <a:rPr lang="de-DE" baseline="0" dirty="0" smtClean="0"/>
              <a:t> </a:t>
            </a:r>
            <a:r>
              <a:rPr lang="de-DE" baseline="0" dirty="0" err="1" smtClean="0"/>
              <a:t>our</a:t>
            </a:r>
            <a:r>
              <a:rPr lang="de-DE" baseline="0" dirty="0" smtClean="0"/>
              <a:t> </a:t>
            </a:r>
            <a:r>
              <a:rPr lang="de-DE" baseline="0" dirty="0" err="1" smtClean="0"/>
              <a:t>work</a:t>
            </a:r>
            <a:r>
              <a:rPr lang="de-DE" baseline="0" dirty="0" smtClean="0"/>
              <a:t> </a:t>
            </a:r>
            <a:r>
              <a:rPr lang="de-DE" baseline="0" dirty="0" err="1" smtClean="0"/>
              <a:t>with</a:t>
            </a:r>
            <a:r>
              <a:rPr lang="de-DE" baseline="0" dirty="0" smtClean="0"/>
              <a:t> </a:t>
            </a:r>
            <a:r>
              <a:rPr lang="de-DE" baseline="0" dirty="0" err="1" smtClean="0"/>
              <a:t>them</a:t>
            </a:r>
            <a:r>
              <a:rPr lang="de-DE" baseline="0" dirty="0" smtClean="0"/>
              <a:t> </a:t>
            </a:r>
            <a:r>
              <a:rPr lang="de-DE" baseline="0" dirty="0" err="1" smtClean="0"/>
              <a:t>of</a:t>
            </a:r>
            <a:r>
              <a:rPr lang="de-DE" baseline="0" dirty="0" smtClean="0"/>
              <a:t> Frank et al </a:t>
            </a:r>
            <a:r>
              <a:rPr lang="de-DE" baseline="0" dirty="0" err="1" smtClean="0"/>
              <a:t>and</a:t>
            </a:r>
            <a:r>
              <a:rPr lang="de-DE" baseline="0" dirty="0" smtClean="0"/>
              <a:t> </a:t>
            </a:r>
            <a:r>
              <a:rPr lang="de-DE" baseline="0" dirty="0" err="1" smtClean="0"/>
              <a:t>answer</a:t>
            </a:r>
            <a:r>
              <a:rPr lang="de-DE" baseline="0" dirty="0" smtClean="0"/>
              <a:t> </a:t>
            </a:r>
            <a:r>
              <a:rPr lang="de-DE" baseline="0" dirty="0" err="1" smtClean="0"/>
              <a:t>two</a:t>
            </a:r>
            <a:r>
              <a:rPr lang="de-DE" baseline="0" dirty="0" smtClean="0"/>
              <a:t> RQ, </a:t>
            </a:r>
            <a:r>
              <a:rPr lang="de-DE" baseline="0" dirty="0" err="1" smtClean="0"/>
              <a:t>first</a:t>
            </a:r>
            <a:r>
              <a:rPr lang="de-DE" baseline="0" dirty="0" smtClean="0"/>
              <a:t> </a:t>
            </a:r>
            <a:r>
              <a:rPr lang="de-DE" baseline="0" dirty="0" err="1" smtClean="0"/>
              <a:t>can</a:t>
            </a:r>
            <a:r>
              <a:rPr lang="de-DE" baseline="0" dirty="0" smtClean="0"/>
              <a:t> </a:t>
            </a:r>
            <a:r>
              <a:rPr lang="de-DE" baseline="0" dirty="0" err="1" smtClean="0"/>
              <a:t>we</a:t>
            </a:r>
            <a:r>
              <a:rPr lang="de-DE" baseline="0" dirty="0" smtClean="0"/>
              <a:t> </a:t>
            </a:r>
            <a:r>
              <a:rPr lang="de-DE" baseline="0" dirty="0" err="1" smtClean="0"/>
              <a:t>spot</a:t>
            </a:r>
            <a:r>
              <a:rPr lang="de-DE" baseline="0" dirty="0" smtClean="0"/>
              <a:t> </a:t>
            </a:r>
            <a:r>
              <a:rPr lang="de-DE" baseline="0" dirty="0" err="1" smtClean="0"/>
              <a:t>differences</a:t>
            </a:r>
            <a:r>
              <a:rPr lang="de-DE" baseline="0" dirty="0" smtClean="0"/>
              <a:t>, </a:t>
            </a:r>
            <a:r>
              <a:rPr lang="de-DE" baseline="0" dirty="0" err="1" smtClean="0"/>
              <a:t>and</a:t>
            </a:r>
            <a:r>
              <a:rPr lang="de-DE" baseline="0" dirty="0" smtClean="0"/>
              <a:t> in </a:t>
            </a:r>
            <a:r>
              <a:rPr lang="de-DE" baseline="0" dirty="0" err="1" smtClean="0"/>
              <a:t>addition</a:t>
            </a:r>
            <a:r>
              <a:rPr lang="de-DE" baseline="0" dirty="0" smtClean="0"/>
              <a:t> </a:t>
            </a:r>
            <a:r>
              <a:rPr lang="de-DE" baseline="0" dirty="0" err="1" smtClean="0"/>
              <a:t>if</a:t>
            </a:r>
            <a:r>
              <a:rPr lang="de-DE" baseline="0" dirty="0" smtClean="0"/>
              <a:t> </a:t>
            </a:r>
            <a:r>
              <a:rPr lang="de-DE" baseline="0" dirty="0" err="1" smtClean="0"/>
              <a:t>both</a:t>
            </a:r>
            <a:r>
              <a:rPr lang="de-DE" baseline="0" dirty="0" smtClean="0"/>
              <a:t> </a:t>
            </a:r>
            <a:r>
              <a:rPr lang="de-DE" baseline="0" dirty="0" err="1" smtClean="0"/>
              <a:t>have</a:t>
            </a:r>
            <a:r>
              <a:rPr lang="de-DE" baseline="0" dirty="0" smtClean="0"/>
              <a:t> </a:t>
            </a:r>
            <a:r>
              <a:rPr lang="de-DE" baseline="0" dirty="0" err="1" smtClean="0"/>
              <a:t>similarities</a:t>
            </a:r>
            <a:r>
              <a:rPr lang="de-DE" baseline="0" dirty="0" smtClean="0"/>
              <a:t> </a:t>
            </a:r>
            <a:r>
              <a:rPr lang="de-DE" baseline="0" dirty="0" err="1" smtClean="0"/>
              <a:t>that</a:t>
            </a:r>
            <a:r>
              <a:rPr lang="de-DE" baseline="0" dirty="0" smtClean="0"/>
              <a:t> </a:t>
            </a:r>
            <a:r>
              <a:rPr lang="de-DE" baseline="0" dirty="0" err="1" smtClean="0"/>
              <a:t>allow</a:t>
            </a:r>
            <a:r>
              <a:rPr lang="de-DE" baseline="0" dirty="0" smtClean="0"/>
              <a:t> </a:t>
            </a:r>
            <a:r>
              <a:rPr lang="de-DE" baseline="0" dirty="0" err="1" smtClean="0"/>
              <a:t>to</a:t>
            </a:r>
            <a:r>
              <a:rPr lang="de-DE" baseline="0" dirty="0" smtClean="0"/>
              <a:t> </a:t>
            </a:r>
            <a:r>
              <a:rPr lang="de-DE" baseline="0" dirty="0" err="1" smtClean="0"/>
              <a:t>generealize</a:t>
            </a:r>
            <a:r>
              <a:rPr lang="de-DE" baseline="0" dirty="0" smtClean="0"/>
              <a:t> </a:t>
            </a:r>
            <a:r>
              <a:rPr lang="de-DE" baseline="0" dirty="0" err="1" smtClean="0"/>
              <a:t>from</a:t>
            </a:r>
            <a:r>
              <a:rPr lang="de-DE" baseline="0" dirty="0" smtClean="0"/>
              <a:t> </a:t>
            </a:r>
          </a:p>
          <a:p>
            <a:r>
              <a:rPr lang="de-DE" baseline="0" dirty="0" err="1" smtClean="0"/>
              <a:t>Our</a:t>
            </a:r>
            <a:r>
              <a:rPr lang="de-DE" baseline="0" dirty="0" smtClean="0"/>
              <a:t> </a:t>
            </a:r>
            <a:r>
              <a:rPr lang="de-DE" baseline="0" dirty="0" err="1" smtClean="0"/>
              <a:t>hypothesis</a:t>
            </a:r>
            <a:r>
              <a:rPr lang="de-DE" baseline="0" dirty="0" smtClean="0"/>
              <a:t> </a:t>
            </a:r>
            <a:r>
              <a:rPr lang="de-DE" baseline="0" dirty="0" err="1" smtClean="0"/>
              <a:t>is</a:t>
            </a:r>
            <a:r>
              <a:rPr lang="de-DE" baseline="0" dirty="0" smtClean="0"/>
              <a:t> </a:t>
            </a:r>
            <a:r>
              <a:rPr lang="de-DE" baseline="0" dirty="0" err="1" smtClean="0"/>
              <a:t>that</a:t>
            </a:r>
            <a:r>
              <a:rPr lang="de-DE" baseline="0" dirty="0" smtClean="0"/>
              <a:t> </a:t>
            </a:r>
            <a:r>
              <a:rPr lang="de-DE" baseline="0" dirty="0" err="1" smtClean="0"/>
              <a:t>there</a:t>
            </a:r>
            <a:r>
              <a:rPr lang="de-DE" baseline="0" dirty="0" smtClean="0"/>
              <a:t> </a:t>
            </a:r>
            <a:r>
              <a:rPr lang="de-DE" baseline="0" dirty="0" err="1" smtClean="0"/>
              <a:t>is</a:t>
            </a:r>
            <a:r>
              <a:rPr lang="de-DE" baseline="0" dirty="0" smtClean="0"/>
              <a:t> a </a:t>
            </a:r>
            <a:r>
              <a:rPr lang="de-DE" baseline="0" dirty="0" err="1" smtClean="0"/>
              <a:t>difference</a:t>
            </a:r>
            <a:r>
              <a:rPr lang="de-DE" baseline="0" dirty="0" smtClean="0"/>
              <a:t> in </a:t>
            </a:r>
            <a:r>
              <a:rPr lang="de-DE" baseline="0" dirty="0" err="1" smtClean="0"/>
              <a:t>the</a:t>
            </a:r>
            <a:r>
              <a:rPr lang="de-DE" baseline="0" dirty="0" smtClean="0"/>
              <a:t> </a:t>
            </a:r>
            <a:r>
              <a:rPr lang="de-DE" baseline="0" dirty="0" err="1" smtClean="0"/>
              <a:t>behaviour</a:t>
            </a:r>
            <a:r>
              <a:rPr lang="de-DE" baseline="0" dirty="0" smtClean="0"/>
              <a:t> but still </a:t>
            </a:r>
            <a:r>
              <a:rPr lang="de-DE" baseline="0" dirty="0" err="1" smtClean="0"/>
              <a:t>some</a:t>
            </a:r>
            <a:r>
              <a:rPr lang="de-DE" baseline="0" dirty="0" smtClean="0"/>
              <a:t> </a:t>
            </a:r>
            <a:r>
              <a:rPr lang="de-DE" baseline="0" dirty="0" err="1" smtClean="0"/>
              <a:t>parts</a:t>
            </a:r>
            <a:r>
              <a:rPr lang="de-DE" baseline="0" dirty="0" smtClean="0"/>
              <a:t> </a:t>
            </a:r>
            <a:r>
              <a:rPr lang="de-DE" baseline="0" dirty="0" err="1" smtClean="0"/>
              <a:t>that</a:t>
            </a:r>
            <a:r>
              <a:rPr lang="de-DE" baseline="0" dirty="0" smtClean="0"/>
              <a:t> </a:t>
            </a:r>
            <a:r>
              <a:rPr lang="de-DE" baseline="0" dirty="0" err="1" smtClean="0"/>
              <a:t>both</a:t>
            </a:r>
            <a:r>
              <a:rPr lang="de-DE" baseline="0" dirty="0" smtClean="0"/>
              <a:t> </a:t>
            </a:r>
            <a:r>
              <a:rPr lang="de-DE" baseline="0" dirty="0" err="1" smtClean="0"/>
              <a:t>have</a:t>
            </a:r>
            <a:r>
              <a:rPr lang="de-DE" baseline="0" dirty="0" smtClean="0"/>
              <a:t> in </a:t>
            </a:r>
            <a:r>
              <a:rPr lang="de-DE" baseline="0" dirty="0" err="1" smtClean="0"/>
              <a:t>common</a:t>
            </a:r>
            <a:endParaRPr lang="de-DE" baseline="0" dirty="0" smtClean="0"/>
          </a:p>
          <a:p>
            <a:pPr marL="0" indent="0">
              <a:buNone/>
            </a:pPr>
            <a:endParaRPr lang="de-DE" baseline="0" dirty="0" smtClean="0"/>
          </a:p>
          <a:p>
            <a:pPr marL="0" indent="0">
              <a:buNone/>
            </a:pPr>
            <a:endParaRPr lang="de-DE"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C0BBCBB7-3D9E-46EF-A84F-EB17BEDB26BB}"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5</a:t>
            </a:fld>
            <a:endParaRPr lang="en-US" dirty="0"/>
          </a:p>
        </p:txBody>
      </p:sp>
    </p:spTree>
    <p:extLst>
      <p:ext uri="{BB962C8B-B14F-4D97-AF65-F5344CB8AC3E}">
        <p14:creationId xmlns:p14="http://schemas.microsoft.com/office/powerpoint/2010/main" val="366101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To do that we </a:t>
            </a:r>
            <a:r>
              <a:rPr lang="en-US" dirty="0" err="1" smtClean="0"/>
              <a:t>we</a:t>
            </a:r>
            <a:r>
              <a:rPr lang="en-US" dirty="0" smtClean="0"/>
              <a:t> conducted a experiment. We chose one of the SPEC Benchmarks</a:t>
            </a:r>
            <a:r>
              <a:rPr lang="en-US" baseline="0" dirty="0" smtClean="0"/>
              <a:t> for many core systems. SPEC OMP 2012, that consists of 14 applications written in </a:t>
            </a:r>
            <a:r>
              <a:rPr lang="en-US" baseline="0" dirty="0" err="1" smtClean="0"/>
              <a:t>fortran</a:t>
            </a:r>
            <a:r>
              <a:rPr lang="en-US" baseline="0" dirty="0" smtClean="0"/>
              <a:t>, c and </a:t>
            </a:r>
            <a:r>
              <a:rPr lang="en-US" baseline="0" dirty="0" err="1" smtClean="0"/>
              <a:t>c++</a:t>
            </a:r>
            <a:r>
              <a:rPr lang="en-US" baseline="0" dirty="0" smtClean="0"/>
              <a:t>. Those programs were </a:t>
            </a:r>
            <a:r>
              <a:rPr lang="en-US" baseline="0" dirty="0" err="1" smtClean="0"/>
              <a:t>parallized</a:t>
            </a:r>
            <a:r>
              <a:rPr lang="en-US" baseline="0" dirty="0" smtClean="0"/>
              <a:t> by</a:t>
            </a:r>
          </a:p>
          <a:p>
            <a:r>
              <a:rPr lang="en-US" baseline="0" dirty="0" smtClean="0"/>
              <a:t>The parallelization framework </a:t>
            </a:r>
            <a:r>
              <a:rPr lang="en-US" baseline="0" dirty="0" err="1" smtClean="0"/>
              <a:t>OpenMP</a:t>
            </a:r>
            <a:r>
              <a:rPr lang="en-US" baseline="0" dirty="0" smtClean="0"/>
              <a:t> </a:t>
            </a:r>
            <a:r>
              <a:rPr lang="en-US" baseline="0" dirty="0" smtClean="0">
                <a:sym typeface="Wingdings" panose="05000000000000000000" pitchFamily="2" charset="2"/>
              </a:rPr>
              <a:t> OMP</a:t>
            </a:r>
          </a:p>
          <a:p>
            <a:r>
              <a:rPr lang="en-US" baseline="0" dirty="0" smtClean="0">
                <a:sym typeface="Wingdings" panose="05000000000000000000" pitchFamily="2" charset="2"/>
              </a:rPr>
              <a:t>The first thing we had to solve was to get them building and running. That was not easy because we have to deal with a sparse </a:t>
            </a:r>
            <a:r>
              <a:rPr lang="en-US" baseline="0" dirty="0" err="1" smtClean="0">
                <a:sym typeface="Wingdings" panose="05000000000000000000" pitchFamily="2" charset="2"/>
              </a:rPr>
              <a:t>docu</a:t>
            </a:r>
            <a:r>
              <a:rPr lang="en-US" baseline="0" dirty="0" smtClean="0">
                <a:sym typeface="Wingdings" panose="05000000000000000000" pitchFamily="2" charset="2"/>
              </a:rPr>
              <a:t> and a long execution time. </a:t>
            </a:r>
          </a:p>
          <a:p>
            <a:r>
              <a:rPr lang="en-US" baseline="0" dirty="0" smtClean="0">
                <a:sym typeface="Wingdings" panose="05000000000000000000" pitchFamily="2" charset="2"/>
              </a:rPr>
              <a:t>After we figured that out, we run the benchmark on two different machines. The bigger one had 40 cores, the smaller 12, with hyper-threading the number doubles. It is </a:t>
            </a:r>
            <a:r>
              <a:rPr lang="en-US" baseline="0" dirty="0" err="1" smtClean="0">
                <a:sym typeface="Wingdings" panose="05000000000000000000" pitchFamily="2" charset="2"/>
              </a:rPr>
              <a:t>typicall</a:t>
            </a:r>
            <a:r>
              <a:rPr lang="en-US" baseline="0" dirty="0" smtClean="0">
                <a:sym typeface="Wingdings" panose="05000000000000000000" pitchFamily="2" charset="2"/>
              </a:rPr>
              <a:t> to run those applications three time and take the mean, we had to adapt to that because of the long execution time, and only executed them three times, if the results were suspicious. </a:t>
            </a:r>
          </a:p>
          <a:p>
            <a:r>
              <a:rPr lang="en-US" baseline="0" dirty="0" smtClean="0">
                <a:sym typeface="Wingdings" panose="05000000000000000000" pitchFamily="2" charset="2"/>
              </a:rPr>
              <a:t>One point to our set up, we used the auto or base setting, meaning we did not thrive for the peak performance by optimizing. </a:t>
            </a:r>
          </a:p>
          <a:p>
            <a:r>
              <a:rPr lang="en-US" baseline="0" dirty="0" smtClean="0">
                <a:sym typeface="Wingdings" panose="05000000000000000000" pitchFamily="2" charset="2"/>
              </a:rPr>
              <a:t>And regarding if a application is more memory or CPU demanding, we tracked the degree of memory utilization in percent, which is a machine relative/dependent</a:t>
            </a:r>
          </a:p>
          <a:p>
            <a:r>
              <a:rPr lang="en-US" baseline="0" dirty="0" smtClean="0">
                <a:sym typeface="Wingdings" panose="05000000000000000000" pitchFamily="2" charset="2"/>
              </a:rPr>
              <a:t>In the end we expect such reference curves as shown from frank et al</a:t>
            </a:r>
            <a:endParaRPr lang="en-US"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C0BBCBB7-3D9E-46EF-A84F-EB17BEDB26BB}"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6</a:t>
            </a:fld>
            <a:endParaRPr lang="en-US" dirty="0"/>
          </a:p>
        </p:txBody>
      </p:sp>
    </p:spTree>
    <p:extLst>
      <p:ext uri="{BB962C8B-B14F-4D97-AF65-F5344CB8AC3E}">
        <p14:creationId xmlns:p14="http://schemas.microsoft.com/office/powerpoint/2010/main" val="795392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Now</a:t>
            </a:r>
            <a:r>
              <a:rPr lang="en-US" baseline="0" dirty="0" smtClean="0"/>
              <a:t> to the preliminary results, they are preliminary, because of the high execution time the experiments are still running, now running nearly two months</a:t>
            </a:r>
          </a:p>
          <a:p>
            <a:r>
              <a:rPr lang="en-US" baseline="0" dirty="0" smtClean="0"/>
              <a:t>Therefore only the results of the smaller machine are ready to be presented</a:t>
            </a:r>
            <a:endParaRPr lang="en-US"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C0BBCBB7-3D9E-46EF-A84F-EB17BEDB26BB}"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7</a:t>
            </a:fld>
            <a:endParaRPr lang="en-US" dirty="0"/>
          </a:p>
        </p:txBody>
      </p:sp>
    </p:spTree>
    <p:extLst>
      <p:ext uri="{BB962C8B-B14F-4D97-AF65-F5344CB8AC3E}">
        <p14:creationId xmlns:p14="http://schemas.microsoft.com/office/powerpoint/2010/main" val="2444441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r>
              <a:rPr lang="de-DE" dirty="0" err="1" smtClean="0"/>
              <a:t>steeper</a:t>
            </a:r>
            <a:r>
              <a:rPr lang="de-DE" dirty="0" smtClean="0"/>
              <a:t> </a:t>
            </a:r>
            <a:r>
              <a:rPr lang="de-DE" dirty="0" err="1" smtClean="0"/>
              <a:t>increase</a:t>
            </a:r>
            <a:r>
              <a:rPr lang="de-DE" dirty="0" smtClean="0"/>
              <a:t>“„flat </a:t>
            </a:r>
            <a:r>
              <a:rPr lang="de-DE" dirty="0" err="1" smtClean="0"/>
              <a:t>increase</a:t>
            </a:r>
            <a:r>
              <a:rPr lang="de-DE" dirty="0" smtClean="0"/>
              <a:t>“ </a:t>
            </a:r>
            <a:r>
              <a:rPr lang="de-DE" dirty="0" err="1" smtClean="0"/>
              <a:t>staying</a:t>
            </a:r>
            <a:r>
              <a:rPr lang="de-DE" dirty="0" smtClean="0"/>
              <a:t> </a:t>
            </a:r>
            <a:r>
              <a:rPr lang="de-DE" dirty="0" err="1" smtClean="0"/>
              <a:t>constant</a:t>
            </a:r>
            <a:endParaRPr lang="de-DE" dirty="0" smtClean="0"/>
          </a:p>
          <a:p>
            <a:r>
              <a:rPr lang="de-DE" dirty="0" err="1" smtClean="0"/>
              <a:t>Four</a:t>
            </a:r>
            <a:r>
              <a:rPr lang="de-DE" dirty="0" smtClean="0"/>
              <a:t> </a:t>
            </a:r>
            <a:r>
              <a:rPr lang="de-DE" dirty="0" err="1" smtClean="0"/>
              <a:t>groups</a:t>
            </a:r>
            <a:r>
              <a:rPr lang="de-DE" dirty="0" smtClean="0"/>
              <a:t>, </a:t>
            </a:r>
            <a:r>
              <a:rPr lang="de-DE" dirty="0" err="1" smtClean="0"/>
              <a:t>those</a:t>
            </a:r>
            <a:r>
              <a:rPr lang="de-DE" dirty="0" smtClean="0"/>
              <a:t> </a:t>
            </a:r>
            <a:r>
              <a:rPr lang="de-DE" dirty="0" err="1" smtClean="0"/>
              <a:t>which</a:t>
            </a:r>
            <a:r>
              <a:rPr lang="de-DE" baseline="0" dirty="0" smtClean="0"/>
              <a:t> </a:t>
            </a:r>
            <a:r>
              <a:rPr lang="de-DE" baseline="0" dirty="0" err="1" smtClean="0"/>
              <a:t>are</a:t>
            </a:r>
            <a:r>
              <a:rPr lang="de-DE" baseline="0" dirty="0" smtClean="0"/>
              <a:t> </a:t>
            </a:r>
            <a:r>
              <a:rPr lang="de-DE" baseline="0" dirty="0" err="1" smtClean="0"/>
              <a:t>strict</a:t>
            </a:r>
            <a:r>
              <a:rPr lang="de-DE" baseline="0" dirty="0" smtClean="0"/>
              <a:t> </a:t>
            </a:r>
            <a:r>
              <a:rPr lang="de-DE" baseline="0" dirty="0" err="1" smtClean="0"/>
              <a:t>above</a:t>
            </a:r>
            <a:r>
              <a:rPr lang="de-DE" baseline="0" dirty="0" smtClean="0"/>
              <a:t>, </a:t>
            </a:r>
            <a:r>
              <a:rPr lang="de-DE" baseline="0" dirty="0" err="1" smtClean="0"/>
              <a:t>those</a:t>
            </a:r>
            <a:r>
              <a:rPr lang="de-DE" baseline="0" dirty="0" smtClean="0"/>
              <a:t> </a:t>
            </a:r>
            <a:r>
              <a:rPr lang="de-DE" baseline="0" dirty="0" err="1" smtClean="0"/>
              <a:t>who</a:t>
            </a:r>
            <a:r>
              <a:rPr lang="de-DE" baseline="0" dirty="0" smtClean="0"/>
              <a:t> </a:t>
            </a:r>
            <a:r>
              <a:rPr lang="de-DE" baseline="0" dirty="0" err="1" smtClean="0"/>
              <a:t>are</a:t>
            </a:r>
            <a:r>
              <a:rPr lang="de-DE" baseline="0" dirty="0" smtClean="0"/>
              <a:t> </a:t>
            </a:r>
            <a:r>
              <a:rPr lang="de-DE" baseline="0" dirty="0" err="1" smtClean="0"/>
              <a:t>below</a:t>
            </a:r>
            <a:r>
              <a:rPr lang="de-DE" baseline="0" dirty="0" smtClean="0"/>
              <a:t>, </a:t>
            </a:r>
            <a:r>
              <a:rPr lang="de-DE" baseline="0" dirty="0" err="1" smtClean="0"/>
              <a:t>the</a:t>
            </a:r>
            <a:r>
              <a:rPr lang="de-DE" baseline="0" dirty="0" smtClean="0"/>
              <a:t> </a:t>
            </a:r>
            <a:r>
              <a:rPr lang="de-DE" baseline="0" dirty="0" err="1" smtClean="0"/>
              <a:t>three</a:t>
            </a:r>
            <a:r>
              <a:rPr lang="de-DE" baseline="0" dirty="0" smtClean="0"/>
              <a:t> (</a:t>
            </a:r>
            <a:r>
              <a:rPr lang="de-DE" baseline="0" dirty="0" err="1" smtClean="0"/>
              <a:t>botsspar</a:t>
            </a:r>
            <a:r>
              <a:rPr lang="de-DE" baseline="0" dirty="0" smtClean="0"/>
              <a:t>, </a:t>
            </a:r>
            <a:r>
              <a:rPr lang="de-DE" baseline="0" dirty="0" err="1" smtClean="0"/>
              <a:t>nab</a:t>
            </a:r>
            <a:r>
              <a:rPr lang="de-DE" baseline="0" dirty="0" smtClean="0"/>
              <a:t>, </a:t>
            </a:r>
            <a:r>
              <a:rPr lang="de-DE" baseline="0" dirty="0" err="1" smtClean="0"/>
              <a:t>kdtree</a:t>
            </a:r>
            <a:r>
              <a:rPr lang="de-DE" baseline="0" dirty="0" smtClean="0"/>
              <a:t>) </a:t>
            </a:r>
            <a:r>
              <a:rPr lang="de-DE" baseline="0" dirty="0" err="1" smtClean="0"/>
              <a:t>that</a:t>
            </a:r>
            <a:r>
              <a:rPr lang="de-DE" baseline="0" dirty="0" smtClean="0"/>
              <a:t> do not </a:t>
            </a:r>
            <a:r>
              <a:rPr lang="de-DE" baseline="0" dirty="0" err="1" smtClean="0"/>
              <a:t>really</a:t>
            </a:r>
            <a:r>
              <a:rPr lang="de-DE" baseline="0" dirty="0" smtClean="0"/>
              <a:t> fit in </a:t>
            </a:r>
            <a:r>
              <a:rPr lang="de-DE" baseline="0" dirty="0" err="1" smtClean="0"/>
              <a:t>either</a:t>
            </a:r>
            <a:r>
              <a:rPr lang="de-DE" baseline="0" dirty="0" smtClean="0"/>
              <a:t> </a:t>
            </a:r>
            <a:r>
              <a:rPr lang="de-DE" baseline="0" dirty="0" err="1" smtClean="0"/>
              <a:t>of</a:t>
            </a:r>
            <a:r>
              <a:rPr lang="de-DE" baseline="0" dirty="0" smtClean="0"/>
              <a:t> </a:t>
            </a:r>
            <a:r>
              <a:rPr lang="de-DE" baseline="0" dirty="0" err="1" smtClean="0"/>
              <a:t>them</a:t>
            </a:r>
            <a:endParaRPr lang="de-DE" baseline="0" dirty="0" smtClean="0"/>
          </a:p>
          <a:p>
            <a:r>
              <a:rPr lang="de-DE" baseline="0" dirty="0" err="1" smtClean="0"/>
              <a:t>Smithwa</a:t>
            </a:r>
            <a:r>
              <a:rPr lang="de-DE" baseline="0" dirty="0" smtClean="0"/>
              <a:t> (md, </a:t>
            </a:r>
            <a:r>
              <a:rPr lang="de-DE" baseline="0" dirty="0" err="1" smtClean="0"/>
              <a:t>ildbc</a:t>
            </a:r>
            <a:r>
              <a:rPr lang="de-DE" baseline="0" dirty="0" smtClean="0"/>
              <a:t>) </a:t>
            </a:r>
            <a:r>
              <a:rPr lang="de-DE" baseline="0" dirty="0" err="1" smtClean="0"/>
              <a:t>behave</a:t>
            </a:r>
            <a:r>
              <a:rPr lang="de-DE" baseline="0" dirty="0" smtClean="0"/>
              <a:t> just </a:t>
            </a:r>
            <a:r>
              <a:rPr lang="de-DE" baseline="0" dirty="0" err="1" smtClean="0"/>
              <a:t>odd</a:t>
            </a:r>
            <a:r>
              <a:rPr lang="de-DE" baseline="0" dirty="0" smtClean="0"/>
              <a:t> </a:t>
            </a:r>
          </a:p>
          <a:p>
            <a:endParaRPr lang="de-DE" baseline="0" dirty="0" smtClean="0"/>
          </a:p>
          <a:p>
            <a:r>
              <a:rPr lang="de-DE" baseline="0" dirty="0" err="1" smtClean="0"/>
              <a:t>Mem</a:t>
            </a:r>
            <a:r>
              <a:rPr lang="de-DE" baseline="0" dirty="0" smtClean="0"/>
              <a:t> </a:t>
            </a:r>
            <a:r>
              <a:rPr lang="de-DE" baseline="0" dirty="0" err="1" smtClean="0"/>
              <a:t>utilazation</a:t>
            </a:r>
            <a:r>
              <a:rPr lang="de-DE" baseline="0" dirty="0" smtClean="0"/>
              <a:t> </a:t>
            </a:r>
            <a:r>
              <a:rPr lang="de-DE" baseline="0" dirty="0" err="1" smtClean="0"/>
              <a:t>seems</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have</a:t>
            </a:r>
            <a:r>
              <a:rPr lang="de-DE" baseline="0" dirty="0" smtClean="0"/>
              <a:t> a </a:t>
            </a:r>
            <a:r>
              <a:rPr lang="de-DE" baseline="0" dirty="0" err="1" smtClean="0"/>
              <a:t>correlation</a:t>
            </a:r>
            <a:r>
              <a:rPr lang="de-DE" baseline="0" dirty="0" smtClean="0"/>
              <a:t> </a:t>
            </a:r>
            <a:r>
              <a:rPr lang="de-DE" baseline="0" dirty="0" err="1" smtClean="0"/>
              <a:t>where</a:t>
            </a:r>
            <a:r>
              <a:rPr lang="de-DE" baseline="0" dirty="0" smtClean="0"/>
              <a:t> a </a:t>
            </a:r>
            <a:r>
              <a:rPr lang="de-DE" baseline="0" dirty="0" err="1" smtClean="0"/>
              <a:t>app</a:t>
            </a:r>
            <a:r>
              <a:rPr lang="de-DE" baseline="0" dirty="0" smtClean="0"/>
              <a:t> </a:t>
            </a:r>
            <a:r>
              <a:rPr lang="de-DE" baseline="0" dirty="0" err="1" smtClean="0"/>
              <a:t>roughly</a:t>
            </a:r>
            <a:r>
              <a:rPr lang="de-DE" baseline="0" dirty="0" smtClean="0"/>
              <a:t> </a:t>
            </a:r>
            <a:r>
              <a:rPr lang="de-DE" baseline="0" dirty="0" err="1" smtClean="0"/>
              <a:t>is</a:t>
            </a:r>
            <a:r>
              <a:rPr lang="de-DE" baseline="0" dirty="0" smtClean="0"/>
              <a:t> in </a:t>
            </a:r>
            <a:r>
              <a:rPr lang="de-DE" baseline="0" dirty="0" err="1" smtClean="0"/>
              <a:t>the</a:t>
            </a:r>
            <a:r>
              <a:rPr lang="de-DE" baseline="0" dirty="0" smtClean="0"/>
              <a:t> </a:t>
            </a:r>
            <a:r>
              <a:rPr lang="de-DE" baseline="0" dirty="0" err="1" smtClean="0"/>
              <a:t>plot</a:t>
            </a:r>
            <a:r>
              <a:rPr lang="de-DE" baseline="0" dirty="0" smtClean="0"/>
              <a:t>, at least </a:t>
            </a:r>
            <a:r>
              <a:rPr lang="de-DE" baseline="0" dirty="0" err="1" smtClean="0"/>
              <a:t>when</a:t>
            </a:r>
            <a:r>
              <a:rPr lang="de-DE" baseline="0" dirty="0" smtClean="0"/>
              <a:t> </a:t>
            </a:r>
            <a:r>
              <a:rPr lang="de-DE" baseline="0" dirty="0" err="1" smtClean="0"/>
              <a:t>we</a:t>
            </a:r>
            <a:r>
              <a:rPr lang="de-DE" baseline="0" dirty="0" smtClean="0"/>
              <a:t> </a:t>
            </a:r>
            <a:r>
              <a:rPr lang="de-DE" baseline="0" dirty="0" err="1" smtClean="0"/>
              <a:t>arrive</a:t>
            </a:r>
            <a:r>
              <a:rPr lang="de-DE" baseline="0" dirty="0" smtClean="0"/>
              <a:t> at </a:t>
            </a:r>
            <a:r>
              <a:rPr lang="de-DE" baseline="0" dirty="0" err="1" smtClean="0"/>
              <a:t>the</a:t>
            </a:r>
            <a:r>
              <a:rPr lang="de-DE" baseline="0" dirty="0" smtClean="0"/>
              <a:t> high </a:t>
            </a:r>
            <a:r>
              <a:rPr lang="de-DE" baseline="0" dirty="0" err="1" smtClean="0"/>
              <a:t>thread</a:t>
            </a:r>
            <a:r>
              <a:rPr lang="de-DE" baseline="0" dirty="0" smtClean="0"/>
              <a:t> </a:t>
            </a:r>
            <a:r>
              <a:rPr lang="de-DE" baseline="0" dirty="0" err="1" smtClean="0"/>
              <a:t>numbers</a:t>
            </a:r>
            <a:endParaRPr lang="de-DE" baseline="0" dirty="0" smtClean="0"/>
          </a:p>
          <a:p>
            <a:r>
              <a:rPr lang="de-DE" baseline="0" dirty="0" smtClean="0"/>
              <a:t>But </a:t>
            </a:r>
            <a:r>
              <a:rPr lang="de-DE" baseline="0" dirty="0" err="1" smtClean="0"/>
              <a:t>this</a:t>
            </a:r>
            <a:r>
              <a:rPr lang="de-DE" baseline="0" dirty="0" smtClean="0"/>
              <a:t> </a:t>
            </a:r>
            <a:r>
              <a:rPr lang="de-DE" baseline="0" dirty="0" err="1" smtClean="0"/>
              <a:t>is</a:t>
            </a:r>
            <a:r>
              <a:rPr lang="de-DE" baseline="0" dirty="0" smtClean="0"/>
              <a:t> </a:t>
            </a:r>
            <a:r>
              <a:rPr lang="de-DE" baseline="0" dirty="0" err="1" smtClean="0"/>
              <a:t>only</a:t>
            </a:r>
            <a:r>
              <a:rPr lang="de-DE" baseline="0" dirty="0" smtClean="0"/>
              <a:t> a </a:t>
            </a:r>
            <a:r>
              <a:rPr lang="de-DE" baseline="0" dirty="0" err="1" smtClean="0"/>
              <a:t>correlation</a:t>
            </a:r>
            <a:r>
              <a:rPr lang="de-DE" baseline="0" dirty="0" smtClean="0"/>
              <a:t> </a:t>
            </a:r>
            <a:r>
              <a:rPr lang="de-DE" baseline="0" dirty="0" err="1" smtClean="0"/>
              <a:t>no</a:t>
            </a:r>
            <a:r>
              <a:rPr lang="de-DE" baseline="0" dirty="0" smtClean="0"/>
              <a:t> </a:t>
            </a:r>
            <a:r>
              <a:rPr lang="de-DE" baseline="0" dirty="0" err="1" smtClean="0"/>
              <a:t>causation</a:t>
            </a:r>
            <a:endParaRPr lang="de-DE"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C0BBCBB7-3D9E-46EF-A84F-EB17BEDB26BB}"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8</a:t>
            </a:fld>
            <a:endParaRPr lang="en-US" dirty="0"/>
          </a:p>
        </p:txBody>
      </p:sp>
    </p:spTree>
    <p:extLst>
      <p:ext uri="{BB962C8B-B14F-4D97-AF65-F5344CB8AC3E}">
        <p14:creationId xmlns:p14="http://schemas.microsoft.com/office/powerpoint/2010/main" val="1649297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r>
              <a:rPr lang="de-DE" dirty="0" err="1" smtClean="0"/>
              <a:t>steeper</a:t>
            </a:r>
            <a:r>
              <a:rPr lang="de-DE" dirty="0" smtClean="0"/>
              <a:t> </a:t>
            </a:r>
            <a:r>
              <a:rPr lang="de-DE" dirty="0" err="1" smtClean="0"/>
              <a:t>increase</a:t>
            </a:r>
            <a:r>
              <a:rPr lang="de-DE" dirty="0" smtClean="0"/>
              <a:t>“„flat </a:t>
            </a:r>
            <a:r>
              <a:rPr lang="de-DE" dirty="0" err="1" smtClean="0"/>
              <a:t>increase</a:t>
            </a:r>
            <a:r>
              <a:rPr lang="de-DE" dirty="0" smtClean="0"/>
              <a:t>“ </a:t>
            </a:r>
            <a:r>
              <a:rPr lang="de-DE" dirty="0" err="1" smtClean="0"/>
              <a:t>staying</a:t>
            </a:r>
            <a:r>
              <a:rPr lang="de-DE" dirty="0" smtClean="0"/>
              <a:t> </a:t>
            </a:r>
            <a:r>
              <a:rPr lang="de-DE" dirty="0" err="1" smtClean="0"/>
              <a:t>constant</a:t>
            </a:r>
            <a:endParaRPr lang="de-DE" dirty="0" smtClean="0"/>
          </a:p>
          <a:p>
            <a:r>
              <a:rPr lang="de-DE" dirty="0" err="1" smtClean="0"/>
              <a:t>Four</a:t>
            </a:r>
            <a:r>
              <a:rPr lang="de-DE" dirty="0" smtClean="0"/>
              <a:t> </a:t>
            </a:r>
            <a:r>
              <a:rPr lang="de-DE" dirty="0" err="1" smtClean="0"/>
              <a:t>groups</a:t>
            </a:r>
            <a:r>
              <a:rPr lang="de-DE" dirty="0" smtClean="0"/>
              <a:t>, </a:t>
            </a:r>
            <a:r>
              <a:rPr lang="de-DE" dirty="0" err="1" smtClean="0"/>
              <a:t>those</a:t>
            </a:r>
            <a:r>
              <a:rPr lang="de-DE" dirty="0" smtClean="0"/>
              <a:t> </a:t>
            </a:r>
            <a:r>
              <a:rPr lang="de-DE" dirty="0" err="1" smtClean="0"/>
              <a:t>which</a:t>
            </a:r>
            <a:r>
              <a:rPr lang="de-DE" baseline="0" dirty="0" smtClean="0"/>
              <a:t> </a:t>
            </a:r>
            <a:r>
              <a:rPr lang="de-DE" baseline="0" dirty="0" err="1" smtClean="0"/>
              <a:t>are</a:t>
            </a:r>
            <a:r>
              <a:rPr lang="de-DE" baseline="0" dirty="0" smtClean="0"/>
              <a:t> </a:t>
            </a:r>
            <a:r>
              <a:rPr lang="de-DE" baseline="0" dirty="0" err="1" smtClean="0"/>
              <a:t>strict</a:t>
            </a:r>
            <a:r>
              <a:rPr lang="de-DE" baseline="0" dirty="0" smtClean="0"/>
              <a:t> </a:t>
            </a:r>
            <a:r>
              <a:rPr lang="de-DE" baseline="0" dirty="0" err="1" smtClean="0"/>
              <a:t>above</a:t>
            </a:r>
            <a:r>
              <a:rPr lang="de-DE" baseline="0" dirty="0" smtClean="0"/>
              <a:t>, </a:t>
            </a:r>
            <a:r>
              <a:rPr lang="de-DE" baseline="0" dirty="0" err="1" smtClean="0"/>
              <a:t>those</a:t>
            </a:r>
            <a:r>
              <a:rPr lang="de-DE" baseline="0" dirty="0" smtClean="0"/>
              <a:t> </a:t>
            </a:r>
            <a:r>
              <a:rPr lang="de-DE" baseline="0" dirty="0" err="1" smtClean="0"/>
              <a:t>who</a:t>
            </a:r>
            <a:r>
              <a:rPr lang="de-DE" baseline="0" dirty="0" smtClean="0"/>
              <a:t> </a:t>
            </a:r>
            <a:r>
              <a:rPr lang="de-DE" baseline="0" dirty="0" err="1" smtClean="0"/>
              <a:t>are</a:t>
            </a:r>
            <a:r>
              <a:rPr lang="de-DE" baseline="0" dirty="0" smtClean="0"/>
              <a:t> </a:t>
            </a:r>
            <a:r>
              <a:rPr lang="de-DE" baseline="0" dirty="0" err="1" smtClean="0"/>
              <a:t>below</a:t>
            </a:r>
            <a:r>
              <a:rPr lang="de-DE" baseline="0" dirty="0" smtClean="0"/>
              <a:t>, </a:t>
            </a:r>
            <a:r>
              <a:rPr lang="de-DE" baseline="0" dirty="0" err="1" smtClean="0"/>
              <a:t>the</a:t>
            </a:r>
            <a:r>
              <a:rPr lang="de-DE" baseline="0" dirty="0" smtClean="0"/>
              <a:t> </a:t>
            </a:r>
            <a:r>
              <a:rPr lang="de-DE" baseline="0" dirty="0" err="1" smtClean="0"/>
              <a:t>three</a:t>
            </a:r>
            <a:r>
              <a:rPr lang="de-DE" baseline="0" dirty="0" smtClean="0"/>
              <a:t> (</a:t>
            </a:r>
            <a:r>
              <a:rPr lang="de-DE" baseline="0" dirty="0" err="1" smtClean="0"/>
              <a:t>botsspar</a:t>
            </a:r>
            <a:r>
              <a:rPr lang="de-DE" baseline="0" dirty="0" smtClean="0"/>
              <a:t>, </a:t>
            </a:r>
            <a:r>
              <a:rPr lang="de-DE" baseline="0" dirty="0" err="1" smtClean="0"/>
              <a:t>nab</a:t>
            </a:r>
            <a:r>
              <a:rPr lang="de-DE" baseline="0" dirty="0" smtClean="0"/>
              <a:t>, </a:t>
            </a:r>
            <a:r>
              <a:rPr lang="de-DE" baseline="0" dirty="0" err="1" smtClean="0"/>
              <a:t>kdtree</a:t>
            </a:r>
            <a:r>
              <a:rPr lang="de-DE" baseline="0" dirty="0" smtClean="0"/>
              <a:t>) </a:t>
            </a:r>
            <a:r>
              <a:rPr lang="de-DE" baseline="0" dirty="0" err="1" smtClean="0"/>
              <a:t>that</a:t>
            </a:r>
            <a:r>
              <a:rPr lang="de-DE" baseline="0" dirty="0" smtClean="0"/>
              <a:t> do not </a:t>
            </a:r>
            <a:r>
              <a:rPr lang="de-DE" baseline="0" dirty="0" err="1" smtClean="0"/>
              <a:t>really</a:t>
            </a:r>
            <a:r>
              <a:rPr lang="de-DE" baseline="0" dirty="0" smtClean="0"/>
              <a:t> fit in </a:t>
            </a:r>
            <a:r>
              <a:rPr lang="de-DE" baseline="0" dirty="0" err="1" smtClean="0"/>
              <a:t>either</a:t>
            </a:r>
            <a:r>
              <a:rPr lang="de-DE" baseline="0" dirty="0" smtClean="0"/>
              <a:t> </a:t>
            </a:r>
            <a:r>
              <a:rPr lang="de-DE" baseline="0" dirty="0" err="1" smtClean="0"/>
              <a:t>of</a:t>
            </a:r>
            <a:r>
              <a:rPr lang="de-DE" baseline="0" dirty="0" smtClean="0"/>
              <a:t> </a:t>
            </a:r>
            <a:r>
              <a:rPr lang="de-DE" baseline="0" dirty="0" err="1" smtClean="0"/>
              <a:t>them</a:t>
            </a:r>
            <a:endParaRPr lang="de-DE" baseline="0" dirty="0" smtClean="0"/>
          </a:p>
          <a:p>
            <a:r>
              <a:rPr lang="de-DE" baseline="0" dirty="0" err="1" smtClean="0"/>
              <a:t>Smithwa</a:t>
            </a:r>
            <a:r>
              <a:rPr lang="de-DE" baseline="0" dirty="0" smtClean="0"/>
              <a:t> (md, </a:t>
            </a:r>
            <a:r>
              <a:rPr lang="de-DE" baseline="0" dirty="0" err="1" smtClean="0"/>
              <a:t>ildbc</a:t>
            </a:r>
            <a:r>
              <a:rPr lang="de-DE" baseline="0" dirty="0" smtClean="0"/>
              <a:t>) </a:t>
            </a:r>
            <a:r>
              <a:rPr lang="de-DE" baseline="0" dirty="0" err="1" smtClean="0"/>
              <a:t>behave</a:t>
            </a:r>
            <a:r>
              <a:rPr lang="de-DE" baseline="0" dirty="0" smtClean="0"/>
              <a:t> just </a:t>
            </a:r>
            <a:r>
              <a:rPr lang="de-DE" baseline="0" dirty="0" err="1" smtClean="0"/>
              <a:t>odd</a:t>
            </a:r>
            <a:r>
              <a:rPr lang="de-DE" baseline="0" dirty="0" smtClean="0"/>
              <a:t> </a:t>
            </a:r>
          </a:p>
          <a:p>
            <a:endParaRPr lang="de-DE" baseline="0" dirty="0" smtClean="0"/>
          </a:p>
          <a:p>
            <a:r>
              <a:rPr lang="de-DE" baseline="0" dirty="0" err="1" smtClean="0"/>
              <a:t>Mem</a:t>
            </a:r>
            <a:r>
              <a:rPr lang="de-DE" baseline="0" dirty="0" smtClean="0"/>
              <a:t> </a:t>
            </a:r>
            <a:r>
              <a:rPr lang="de-DE" baseline="0" dirty="0" err="1" smtClean="0"/>
              <a:t>utilazation</a:t>
            </a:r>
            <a:r>
              <a:rPr lang="de-DE" baseline="0" dirty="0" smtClean="0"/>
              <a:t> </a:t>
            </a:r>
            <a:r>
              <a:rPr lang="de-DE" baseline="0" dirty="0" err="1" smtClean="0"/>
              <a:t>seems</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have</a:t>
            </a:r>
            <a:r>
              <a:rPr lang="de-DE" baseline="0" dirty="0" smtClean="0"/>
              <a:t> a </a:t>
            </a:r>
            <a:r>
              <a:rPr lang="de-DE" baseline="0" dirty="0" err="1" smtClean="0"/>
              <a:t>correlation</a:t>
            </a:r>
            <a:r>
              <a:rPr lang="de-DE" baseline="0" dirty="0" smtClean="0"/>
              <a:t> </a:t>
            </a:r>
            <a:r>
              <a:rPr lang="de-DE" baseline="0" dirty="0" err="1" smtClean="0"/>
              <a:t>where</a:t>
            </a:r>
            <a:r>
              <a:rPr lang="de-DE" baseline="0" dirty="0" smtClean="0"/>
              <a:t> a </a:t>
            </a:r>
            <a:r>
              <a:rPr lang="de-DE" baseline="0" dirty="0" err="1" smtClean="0"/>
              <a:t>app</a:t>
            </a:r>
            <a:r>
              <a:rPr lang="de-DE" baseline="0" dirty="0" smtClean="0"/>
              <a:t> </a:t>
            </a:r>
            <a:r>
              <a:rPr lang="de-DE" baseline="0" dirty="0" err="1" smtClean="0"/>
              <a:t>roughly</a:t>
            </a:r>
            <a:r>
              <a:rPr lang="de-DE" baseline="0" dirty="0" smtClean="0"/>
              <a:t> </a:t>
            </a:r>
            <a:r>
              <a:rPr lang="de-DE" baseline="0" dirty="0" err="1" smtClean="0"/>
              <a:t>is</a:t>
            </a:r>
            <a:r>
              <a:rPr lang="de-DE" baseline="0" dirty="0" smtClean="0"/>
              <a:t> in </a:t>
            </a:r>
            <a:r>
              <a:rPr lang="de-DE" baseline="0" dirty="0" err="1" smtClean="0"/>
              <a:t>the</a:t>
            </a:r>
            <a:r>
              <a:rPr lang="de-DE" baseline="0" dirty="0" smtClean="0"/>
              <a:t> </a:t>
            </a:r>
            <a:r>
              <a:rPr lang="de-DE" baseline="0" dirty="0" err="1" smtClean="0"/>
              <a:t>plot</a:t>
            </a:r>
            <a:r>
              <a:rPr lang="de-DE" baseline="0" dirty="0" smtClean="0"/>
              <a:t>, at least </a:t>
            </a:r>
            <a:r>
              <a:rPr lang="de-DE" baseline="0" dirty="0" err="1" smtClean="0"/>
              <a:t>when</a:t>
            </a:r>
            <a:r>
              <a:rPr lang="de-DE" baseline="0" dirty="0" smtClean="0"/>
              <a:t> </a:t>
            </a:r>
            <a:r>
              <a:rPr lang="de-DE" baseline="0" dirty="0" err="1" smtClean="0"/>
              <a:t>we</a:t>
            </a:r>
            <a:r>
              <a:rPr lang="de-DE" baseline="0" dirty="0" smtClean="0"/>
              <a:t> </a:t>
            </a:r>
            <a:r>
              <a:rPr lang="de-DE" baseline="0" dirty="0" err="1" smtClean="0"/>
              <a:t>arrive</a:t>
            </a:r>
            <a:r>
              <a:rPr lang="de-DE" baseline="0" dirty="0" smtClean="0"/>
              <a:t> at </a:t>
            </a:r>
            <a:r>
              <a:rPr lang="de-DE" baseline="0" dirty="0" err="1" smtClean="0"/>
              <a:t>the</a:t>
            </a:r>
            <a:r>
              <a:rPr lang="de-DE" baseline="0" dirty="0" smtClean="0"/>
              <a:t> high </a:t>
            </a:r>
            <a:r>
              <a:rPr lang="de-DE" baseline="0" dirty="0" err="1" smtClean="0"/>
              <a:t>thread</a:t>
            </a:r>
            <a:r>
              <a:rPr lang="de-DE" baseline="0" dirty="0" smtClean="0"/>
              <a:t> </a:t>
            </a:r>
            <a:r>
              <a:rPr lang="de-DE" baseline="0" dirty="0" err="1" smtClean="0"/>
              <a:t>numbers</a:t>
            </a:r>
            <a:endParaRPr lang="de-DE" baseline="0" dirty="0" smtClean="0"/>
          </a:p>
          <a:p>
            <a:r>
              <a:rPr lang="de-DE" baseline="0" dirty="0" smtClean="0"/>
              <a:t>But </a:t>
            </a:r>
            <a:r>
              <a:rPr lang="de-DE" baseline="0" dirty="0" err="1" smtClean="0"/>
              <a:t>this</a:t>
            </a:r>
            <a:r>
              <a:rPr lang="de-DE" baseline="0" dirty="0" smtClean="0"/>
              <a:t> </a:t>
            </a:r>
            <a:r>
              <a:rPr lang="de-DE" baseline="0" dirty="0" err="1" smtClean="0"/>
              <a:t>is</a:t>
            </a:r>
            <a:r>
              <a:rPr lang="de-DE" baseline="0" dirty="0" smtClean="0"/>
              <a:t> </a:t>
            </a:r>
            <a:r>
              <a:rPr lang="de-DE" baseline="0" dirty="0" err="1" smtClean="0"/>
              <a:t>only</a:t>
            </a:r>
            <a:r>
              <a:rPr lang="de-DE" baseline="0" dirty="0" smtClean="0"/>
              <a:t> a </a:t>
            </a:r>
            <a:r>
              <a:rPr lang="de-DE" baseline="0" dirty="0" err="1" smtClean="0"/>
              <a:t>correlation</a:t>
            </a:r>
            <a:r>
              <a:rPr lang="de-DE" baseline="0" dirty="0" smtClean="0"/>
              <a:t> </a:t>
            </a:r>
            <a:r>
              <a:rPr lang="de-DE" baseline="0" dirty="0" err="1" smtClean="0"/>
              <a:t>no</a:t>
            </a:r>
            <a:r>
              <a:rPr lang="de-DE" baseline="0" dirty="0" smtClean="0"/>
              <a:t> </a:t>
            </a:r>
            <a:r>
              <a:rPr lang="de-DE" baseline="0" dirty="0" err="1" smtClean="0"/>
              <a:t>causation</a:t>
            </a:r>
            <a:endParaRPr lang="de-DE"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C0BBCBB7-3D9E-46EF-A84F-EB17BEDB26BB}" type="datetime1">
              <a:rPr lang="de-DE" smtClean="0"/>
              <a:t>25.02.2020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9</a:t>
            </a:fld>
            <a:endParaRPr lang="en-US" dirty="0"/>
          </a:p>
        </p:txBody>
      </p:sp>
    </p:spTree>
    <p:extLst>
      <p:ext uri="{BB962C8B-B14F-4D97-AF65-F5344CB8AC3E}">
        <p14:creationId xmlns:p14="http://schemas.microsoft.com/office/powerpoint/2010/main" val="1649297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7" name="Grafik 6">
            <a:extLst>
              <a:ext uri="{FF2B5EF4-FFF2-40B4-BE49-F238E27FC236}">
                <a16:creationId xmlns="" xmlns:a16="http://schemas.microsoft.com/office/drawing/2014/main" id="{18916216-B032-4200-99C8-5BA3A21F88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88" y="268958"/>
            <a:ext cx="2136071" cy="431998"/>
          </a:xfrm>
          <a:prstGeom prst="rect">
            <a:avLst/>
          </a:prstGeom>
        </p:spPr>
      </p:pic>
      <p:pic>
        <p:nvPicPr>
          <p:cNvPr id="8" name="Grafik 7">
            <a:extLst>
              <a:ext uri="{FF2B5EF4-FFF2-40B4-BE49-F238E27FC236}">
                <a16:creationId xmlns="" xmlns:a16="http://schemas.microsoft.com/office/drawing/2014/main" id="{A72007CB-CD36-48DD-9918-1BFC87D15E9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0588" y="580838"/>
            <a:ext cx="1628471" cy="168351"/>
          </a:xfrm>
          <a:prstGeom prst="rect">
            <a:avLst/>
          </a:prstGeom>
        </p:spPr>
      </p:pic>
      <p:sp>
        <p:nvSpPr>
          <p:cNvPr id="9" name="Bildplatzhalter 8"/>
          <p:cNvSpPr>
            <a:spLocks noGrp="1"/>
          </p:cNvSpPr>
          <p:nvPr>
            <p:ph type="pic" sz="quarter" idx="10"/>
          </p:nvPr>
        </p:nvSpPr>
        <p:spPr>
          <a:xfrm>
            <a:off x="0" y="1266840"/>
            <a:ext cx="9144000" cy="3876659"/>
          </a:xfrm>
          <a:solidFill>
            <a:schemeClr val="bg1">
              <a:lumMod val="85000"/>
            </a:schemeClr>
          </a:solidFill>
        </p:spPr>
        <p:txBody>
          <a:bodyPr lIns="72000"/>
          <a:lstStyle>
            <a:lvl1pPr marL="0" indent="0">
              <a:buNone/>
              <a:defRPr/>
            </a:lvl1pPr>
          </a:lstStyle>
          <a:p>
            <a:r>
              <a:rPr lang="de-DE" dirty="0"/>
              <a:t>Bild durch Klicken auf Symbol hinzufügen</a:t>
            </a:r>
            <a:endParaRPr lang="en-US" dirty="0"/>
          </a:p>
        </p:txBody>
      </p:sp>
      <p:sp>
        <p:nvSpPr>
          <p:cNvPr id="3" name="Titel 2">
            <a:extLst>
              <a:ext uri="{FF2B5EF4-FFF2-40B4-BE49-F238E27FC236}">
                <a16:creationId xmlns="" xmlns:a16="http://schemas.microsoft.com/office/drawing/2014/main" id="{86BA6808-8CD4-4528-935A-3978EF1718CF}"/>
              </a:ext>
            </a:extLst>
          </p:cNvPr>
          <p:cNvSpPr>
            <a:spLocks noGrp="1"/>
          </p:cNvSpPr>
          <p:nvPr>
            <p:ph type="title" hasCustomPrompt="1"/>
          </p:nvPr>
        </p:nvSpPr>
        <p:spPr>
          <a:xfrm>
            <a:off x="4750522" y="449461"/>
            <a:ext cx="4140000" cy="4140000"/>
          </a:xfrm>
          <a:prstGeom prst="ellipse">
            <a:avLst/>
          </a:prstGeom>
          <a:solidFill>
            <a:schemeClr val="tx1"/>
          </a:solidFill>
        </p:spPr>
        <p:txBody>
          <a:bodyPr vert="horz" wrap="square" lIns="0" tIns="0" rIns="0" bIns="1116000" rtlCol="0" anchor="b" anchorCtr="0">
            <a:noAutofit/>
          </a:bodyPr>
          <a:lstStyle>
            <a:lvl1pPr>
              <a:defRPr lang="en-GB" sz="2800" baseline="0" dirty="0">
                <a:solidFill>
                  <a:schemeClr val="bg1"/>
                </a:solidFill>
              </a:defRPr>
            </a:lvl1pPr>
          </a:lstStyle>
          <a:p>
            <a:pPr marL="0" lvl="0" indent="0"/>
            <a:r>
              <a:rPr lang="de-DE" dirty="0"/>
              <a:t>Titel durch Klicken </a:t>
            </a:r>
            <a:br>
              <a:rPr lang="de-DE" dirty="0"/>
            </a:br>
            <a:r>
              <a:rPr lang="de-DE" dirty="0"/>
              <a:t>hinzufügen</a:t>
            </a:r>
            <a:endParaRPr lang="en-GB" dirty="0"/>
          </a:p>
        </p:txBody>
      </p:sp>
      <p:sp>
        <p:nvSpPr>
          <p:cNvPr id="12" name="Subtitle 2"/>
          <p:cNvSpPr>
            <a:spLocks noGrp="1"/>
          </p:cNvSpPr>
          <p:nvPr>
            <p:ph type="subTitle" idx="1"/>
          </p:nvPr>
        </p:nvSpPr>
        <p:spPr>
          <a:xfrm>
            <a:off x="5355772" y="2963635"/>
            <a:ext cx="3012621" cy="555172"/>
          </a:xfrm>
        </p:spPr>
        <p:txBody>
          <a:bodyPr lIns="0" tIns="0" rIns="0" bIns="0">
            <a:noAutofit/>
          </a:bodyPr>
          <a:lstStyle>
            <a:lvl1pPr marL="0" indent="0" algn="l">
              <a:lnSpc>
                <a:spcPct val="110000"/>
              </a:lnSpc>
              <a:spcBef>
                <a:spcPts val="0"/>
              </a:spcBef>
              <a:buNone/>
              <a:defRPr sz="120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de-DE" dirty="0"/>
              <a:t>Master-Untertitelformat bearbeiten</a:t>
            </a:r>
          </a:p>
        </p:txBody>
      </p:sp>
      <p:sp>
        <p:nvSpPr>
          <p:cNvPr id="14" name="Textplatzhalter 10">
            <a:extLst>
              <a:ext uri="{FF2B5EF4-FFF2-40B4-BE49-F238E27FC236}">
                <a16:creationId xmlns="" xmlns:a16="http://schemas.microsoft.com/office/drawing/2014/main" id="{3A6FC492-F4FE-474B-9BFE-DAAE645B98B7}"/>
              </a:ext>
            </a:extLst>
          </p:cNvPr>
          <p:cNvSpPr>
            <a:spLocks noGrp="1"/>
          </p:cNvSpPr>
          <p:nvPr>
            <p:ph type="body" sz="quarter" idx="11" hasCustomPrompt="1"/>
          </p:nvPr>
        </p:nvSpPr>
        <p:spPr>
          <a:xfrm>
            <a:off x="7323010" y="359586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Tree>
    <p:extLst>
      <p:ext uri="{BB962C8B-B14F-4D97-AF65-F5344CB8AC3E}">
        <p14:creationId xmlns:p14="http://schemas.microsoft.com/office/powerpoint/2010/main" val="3546828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008000"/>
            <a:ext cx="3960000" cy="215233"/>
          </a:xfrm>
        </p:spPr>
        <p:txBody>
          <a:bodyPr anchor="b"/>
          <a:lstStyle>
            <a:lvl1pPr marL="0" indent="0">
              <a:buNone/>
              <a:defRPr sz="1400" b="0" cap="all" baseline="0">
                <a:solidFill>
                  <a:schemeClr val="accent1"/>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de-DE" dirty="0"/>
              <a:t>Textmasterformat bearbeiten</a:t>
            </a:r>
          </a:p>
        </p:txBody>
      </p:sp>
      <p:sp>
        <p:nvSpPr>
          <p:cNvPr id="4" name="Content Placeholder 3"/>
          <p:cNvSpPr>
            <a:spLocks noGrp="1"/>
          </p:cNvSpPr>
          <p:nvPr>
            <p:ph sz="half" idx="2"/>
          </p:nvPr>
        </p:nvSpPr>
        <p:spPr>
          <a:xfrm>
            <a:off x="468000" y="1296000"/>
            <a:ext cx="3960000" cy="342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e Placeholder 6"/>
          <p:cNvSpPr>
            <a:spLocks noGrp="1"/>
          </p:cNvSpPr>
          <p:nvPr>
            <p:ph type="dt" sz="half" idx="10"/>
          </p:nvPr>
        </p:nvSpPr>
        <p:spPr/>
        <p:txBody>
          <a:bodyPr/>
          <a:lstStyle/>
          <a:p>
            <a:fld id="{96D6EBCE-F9D2-4DA0-A49C-C179F48D88DF}" type="datetime1">
              <a:rPr lang="de-DE" smtClean="0"/>
              <a:t>25.02.2020</a:t>
            </a:fld>
            <a:endParaRPr lang="de-DE" dirty="0"/>
          </a:p>
        </p:txBody>
      </p:sp>
      <p:sp>
        <p:nvSpPr>
          <p:cNvPr id="8" name="Footer Placeholder 7"/>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4" name="Text Placeholder 2"/>
          <p:cNvSpPr>
            <a:spLocks noGrp="1"/>
          </p:cNvSpPr>
          <p:nvPr>
            <p:ph type="body" idx="14"/>
          </p:nvPr>
        </p:nvSpPr>
        <p:spPr>
          <a:xfrm>
            <a:off x="4752200" y="1008000"/>
            <a:ext cx="3960000" cy="215233"/>
          </a:xfrm>
        </p:spPr>
        <p:txBody>
          <a:bodyPr anchor="b"/>
          <a:lstStyle>
            <a:lvl1pPr marL="0" indent="0">
              <a:buNone/>
              <a:defRPr sz="1400" b="0" cap="all" baseline="0">
                <a:solidFill>
                  <a:schemeClr val="accent1"/>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de-DE" dirty="0"/>
              <a:t>Textmasterformat bearbeiten</a:t>
            </a:r>
          </a:p>
        </p:txBody>
      </p:sp>
      <p:sp>
        <p:nvSpPr>
          <p:cNvPr id="15" name="Content Placeholder 3"/>
          <p:cNvSpPr>
            <a:spLocks noGrp="1"/>
          </p:cNvSpPr>
          <p:nvPr>
            <p:ph sz="half" idx="15"/>
          </p:nvPr>
        </p:nvSpPr>
        <p:spPr>
          <a:xfrm>
            <a:off x="4752200" y="1296000"/>
            <a:ext cx="3960000" cy="342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 1">
            <a:extLst>
              <a:ext uri="{FF2B5EF4-FFF2-40B4-BE49-F238E27FC236}">
                <a16:creationId xmlns="" xmlns:a16="http://schemas.microsoft.com/office/drawing/2014/main" id="{A65E59DF-9C98-443E-93E0-C25D5A93D369}"/>
              </a:ext>
            </a:extLst>
          </p:cNvPr>
          <p:cNvSpPr>
            <a:spLocks noGrp="1"/>
          </p:cNvSpPr>
          <p:nvPr>
            <p:ph type="title"/>
          </p:nvPr>
        </p:nvSpPr>
        <p:spPr/>
        <p:txBody>
          <a:bodyPr/>
          <a:lstStyle/>
          <a:p>
            <a:r>
              <a:rPr lang="de-DE"/>
              <a:t>Mastertitelformat bearbeiten</a:t>
            </a:r>
            <a:endParaRPr lang="en-GB"/>
          </a:p>
        </p:txBody>
      </p:sp>
      <p:sp>
        <p:nvSpPr>
          <p:cNvPr id="12" name="Textplatzhalter 7">
            <a:extLst>
              <a:ext uri="{FF2B5EF4-FFF2-40B4-BE49-F238E27FC236}">
                <a16:creationId xmlns="" xmlns:a16="http://schemas.microsoft.com/office/drawing/2014/main" id="{2FF756D6-45BE-4CA9-8D73-7DC21CF7EB0A}"/>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2042460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008000"/>
            <a:ext cx="4176000" cy="3708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e Placeholder 4"/>
          <p:cNvSpPr>
            <a:spLocks noGrp="1"/>
          </p:cNvSpPr>
          <p:nvPr>
            <p:ph type="dt" sz="half" idx="10"/>
          </p:nvPr>
        </p:nvSpPr>
        <p:spPr/>
        <p:txBody>
          <a:bodyPr/>
          <a:lstStyle/>
          <a:p>
            <a:fld id="{2C6B6074-464D-4ECF-A9EB-0530CB9BCDF1}" type="datetime1">
              <a:rPr lang="de-DE" smtClean="0"/>
              <a:t>25.02.2020</a:t>
            </a:fld>
            <a:endParaRPr lang="de-DE" dirty="0"/>
          </a:p>
        </p:txBody>
      </p:sp>
      <p:sp>
        <p:nvSpPr>
          <p:cNvPr id="6" name="Footer Placeholder 5"/>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Bildplatzhalter 9"/>
          <p:cNvSpPr>
            <a:spLocks noGrp="1"/>
          </p:cNvSpPr>
          <p:nvPr>
            <p:ph type="pic" sz="quarter" idx="14"/>
          </p:nvPr>
        </p:nvSpPr>
        <p:spPr>
          <a:xfrm>
            <a:off x="4895688" y="1007999"/>
            <a:ext cx="3816512" cy="1790347"/>
          </a:xfrm>
          <a:solidFill>
            <a:schemeClr val="bg1">
              <a:lumMod val="95000"/>
            </a:schemeClr>
          </a:solidFill>
        </p:spPr>
        <p:txBody>
          <a:bodyPr/>
          <a:lstStyle/>
          <a:p>
            <a:r>
              <a:rPr lang="de-DE" dirty="0"/>
              <a:t>Bild durch Klicken auf Symbol hinzufügen</a:t>
            </a:r>
            <a:endParaRPr lang="en-US" dirty="0"/>
          </a:p>
        </p:txBody>
      </p:sp>
      <p:sp>
        <p:nvSpPr>
          <p:cNvPr id="11" name="Bildplatzhalter 9"/>
          <p:cNvSpPr>
            <a:spLocks noGrp="1"/>
          </p:cNvSpPr>
          <p:nvPr>
            <p:ph type="pic" sz="quarter" idx="15"/>
          </p:nvPr>
        </p:nvSpPr>
        <p:spPr>
          <a:xfrm>
            <a:off x="4895688" y="2863788"/>
            <a:ext cx="3816512" cy="1846800"/>
          </a:xfrm>
          <a:solidFill>
            <a:schemeClr val="bg1">
              <a:lumMod val="95000"/>
            </a:schemeClr>
          </a:solidFill>
        </p:spPr>
        <p:txBody>
          <a:bodyPr/>
          <a:lstStyle/>
          <a:p>
            <a:r>
              <a:rPr lang="de-DE" dirty="0"/>
              <a:t>Bild durch Klicken auf Symbol hinzufügen</a:t>
            </a:r>
            <a:endParaRPr lang="en-US" dirty="0"/>
          </a:p>
        </p:txBody>
      </p:sp>
      <p:sp>
        <p:nvSpPr>
          <p:cNvPr id="4" name="Titel 3">
            <a:extLst>
              <a:ext uri="{FF2B5EF4-FFF2-40B4-BE49-F238E27FC236}">
                <a16:creationId xmlns="" xmlns:a16="http://schemas.microsoft.com/office/drawing/2014/main" id="{03E3249F-FD38-4D4D-9020-0251E0AF5910}"/>
              </a:ext>
            </a:extLst>
          </p:cNvPr>
          <p:cNvSpPr>
            <a:spLocks noGrp="1"/>
          </p:cNvSpPr>
          <p:nvPr>
            <p:ph type="title"/>
          </p:nvPr>
        </p:nvSpPr>
        <p:spPr/>
        <p:txBody>
          <a:bodyPr/>
          <a:lstStyle/>
          <a:p>
            <a:r>
              <a:rPr lang="de-DE"/>
              <a:t>Mastertitelformat bearbeiten</a:t>
            </a:r>
            <a:endParaRPr lang="en-GB"/>
          </a:p>
        </p:txBody>
      </p:sp>
      <p:sp>
        <p:nvSpPr>
          <p:cNvPr id="15" name="Textplatzhalter 7">
            <a:extLst>
              <a:ext uri="{FF2B5EF4-FFF2-40B4-BE49-F238E27FC236}">
                <a16:creationId xmlns="" xmlns:a16="http://schemas.microsoft.com/office/drawing/2014/main" id="{5501507C-4075-4224-82B8-ACF0E98687D5}"/>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0284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008000"/>
            <a:ext cx="4176860" cy="3708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e Placeholder 4"/>
          <p:cNvSpPr>
            <a:spLocks noGrp="1"/>
          </p:cNvSpPr>
          <p:nvPr>
            <p:ph type="dt" sz="half" idx="10"/>
          </p:nvPr>
        </p:nvSpPr>
        <p:spPr/>
        <p:txBody>
          <a:bodyPr/>
          <a:lstStyle/>
          <a:p>
            <a:fld id="{206DCA08-A135-4A77-B8FC-E245145B8BF1}" type="datetime1">
              <a:rPr lang="de-DE" smtClean="0"/>
              <a:t>25.02.2020</a:t>
            </a:fld>
            <a:endParaRPr lang="de-DE" dirty="0"/>
          </a:p>
        </p:txBody>
      </p:sp>
      <p:sp>
        <p:nvSpPr>
          <p:cNvPr id="6" name="Footer Placeholder 5"/>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Bildplatzhalter 9"/>
          <p:cNvSpPr>
            <a:spLocks noGrp="1"/>
          </p:cNvSpPr>
          <p:nvPr>
            <p:ph type="pic" sz="quarter" idx="14"/>
          </p:nvPr>
        </p:nvSpPr>
        <p:spPr>
          <a:xfrm>
            <a:off x="4895688" y="1008000"/>
            <a:ext cx="3816512" cy="3708000"/>
          </a:xfrm>
          <a:solidFill>
            <a:schemeClr val="bg1">
              <a:lumMod val="95000"/>
            </a:schemeClr>
          </a:solidFill>
        </p:spPr>
        <p:txBody>
          <a:bodyPr/>
          <a:lstStyle/>
          <a:p>
            <a:r>
              <a:rPr lang="de-DE" dirty="0"/>
              <a:t>Bild durch Klicken auf Symbol hinzufügen</a:t>
            </a:r>
            <a:endParaRPr lang="en-US" dirty="0"/>
          </a:p>
        </p:txBody>
      </p:sp>
      <p:sp>
        <p:nvSpPr>
          <p:cNvPr id="2" name="Titel 1">
            <a:extLst>
              <a:ext uri="{FF2B5EF4-FFF2-40B4-BE49-F238E27FC236}">
                <a16:creationId xmlns="" xmlns:a16="http://schemas.microsoft.com/office/drawing/2014/main" id="{62301769-7A5F-4726-A7DE-F0F6415EC062}"/>
              </a:ext>
            </a:extLst>
          </p:cNvPr>
          <p:cNvSpPr>
            <a:spLocks noGrp="1"/>
          </p:cNvSpPr>
          <p:nvPr>
            <p:ph type="title"/>
          </p:nvPr>
        </p:nvSpPr>
        <p:spPr/>
        <p:txBody>
          <a:bodyPr/>
          <a:lstStyle/>
          <a:p>
            <a:r>
              <a:rPr lang="de-DE"/>
              <a:t>Mastertitelformat bearbeiten</a:t>
            </a:r>
            <a:endParaRPr lang="en-GB"/>
          </a:p>
        </p:txBody>
      </p:sp>
      <p:sp>
        <p:nvSpPr>
          <p:cNvPr id="12" name="Textplatzhalter 7">
            <a:extLst>
              <a:ext uri="{FF2B5EF4-FFF2-40B4-BE49-F238E27FC236}">
                <a16:creationId xmlns="" xmlns:a16="http://schemas.microsoft.com/office/drawing/2014/main" id="{6BEED840-629E-4E70-924A-3F5FA272B6BC}"/>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257339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10" name="Bildplatzhalter 7"/>
          <p:cNvSpPr>
            <a:spLocks noGrp="1"/>
          </p:cNvSpPr>
          <p:nvPr>
            <p:ph type="pic" sz="quarter" idx="16"/>
          </p:nvPr>
        </p:nvSpPr>
        <p:spPr>
          <a:xfrm>
            <a:off x="3240003" y="951548"/>
            <a:ext cx="3239999" cy="2073600"/>
          </a:xfrm>
          <a:solidFill>
            <a:schemeClr val="bg1">
              <a:lumMod val="95000"/>
            </a:schemeClr>
          </a:solidFill>
        </p:spPr>
        <p:txBody>
          <a:bodyPr/>
          <a:lstStyle/>
          <a:p>
            <a:r>
              <a:rPr lang="de-DE"/>
              <a:t>Bild durch Klicken auf Symbol hinzufügen</a:t>
            </a:r>
            <a:endParaRPr lang="en-US"/>
          </a:p>
        </p:txBody>
      </p:sp>
      <p:sp>
        <p:nvSpPr>
          <p:cNvPr id="11" name="Bildplatzhalter 7"/>
          <p:cNvSpPr>
            <a:spLocks noGrp="1"/>
          </p:cNvSpPr>
          <p:nvPr>
            <p:ph type="pic" sz="quarter" idx="17"/>
          </p:nvPr>
        </p:nvSpPr>
        <p:spPr>
          <a:xfrm>
            <a:off x="3240000" y="3038621"/>
            <a:ext cx="3240000" cy="2104879"/>
          </a:xfrm>
          <a:solidFill>
            <a:schemeClr val="bg1">
              <a:lumMod val="95000"/>
            </a:schemeClr>
          </a:solidFill>
        </p:spPr>
        <p:txBody>
          <a:bodyPr/>
          <a:lstStyle/>
          <a:p>
            <a:r>
              <a:rPr lang="de-DE" dirty="0"/>
              <a:t>Bild durch Klicken auf Symbol hinzufügen</a:t>
            </a:r>
            <a:endParaRPr lang="en-US" dirty="0"/>
          </a:p>
        </p:txBody>
      </p:sp>
      <p:sp>
        <p:nvSpPr>
          <p:cNvPr id="12" name="Bildplatzhalter 7"/>
          <p:cNvSpPr>
            <a:spLocks noGrp="1"/>
          </p:cNvSpPr>
          <p:nvPr>
            <p:ph type="pic" sz="quarter" idx="18"/>
          </p:nvPr>
        </p:nvSpPr>
        <p:spPr>
          <a:xfrm>
            <a:off x="6480000" y="951549"/>
            <a:ext cx="2664000" cy="4191953"/>
          </a:xfrm>
          <a:solidFill>
            <a:schemeClr val="bg1">
              <a:lumMod val="95000"/>
            </a:schemeClr>
          </a:solidFill>
        </p:spPr>
        <p:txBody>
          <a:bodyPr/>
          <a:lstStyle/>
          <a:p>
            <a:r>
              <a:rPr lang="de-DE"/>
              <a:t>Bild durch Klicken auf Symbol hinzufügen</a:t>
            </a:r>
            <a:endParaRPr lang="en-US"/>
          </a:p>
        </p:txBody>
      </p:sp>
      <p:sp>
        <p:nvSpPr>
          <p:cNvPr id="13" name="Bildplatzhalter 7"/>
          <p:cNvSpPr>
            <a:spLocks noGrp="1"/>
          </p:cNvSpPr>
          <p:nvPr>
            <p:ph type="pic" sz="quarter" idx="19"/>
          </p:nvPr>
        </p:nvSpPr>
        <p:spPr>
          <a:xfrm>
            <a:off x="0" y="951548"/>
            <a:ext cx="3240000" cy="2073600"/>
          </a:xfrm>
          <a:solidFill>
            <a:schemeClr val="bg1">
              <a:lumMod val="95000"/>
            </a:schemeClr>
          </a:solidFill>
        </p:spPr>
        <p:txBody>
          <a:bodyPr/>
          <a:lstStyle/>
          <a:p>
            <a:r>
              <a:rPr lang="de-DE" dirty="0"/>
              <a:t>Bild durch Klicken auf Symbol hinzufügen</a:t>
            </a:r>
            <a:endParaRPr lang="en-US" dirty="0"/>
          </a:p>
        </p:txBody>
      </p:sp>
      <p:sp>
        <p:nvSpPr>
          <p:cNvPr id="14" name="Bildplatzhalter 7"/>
          <p:cNvSpPr>
            <a:spLocks noGrp="1"/>
          </p:cNvSpPr>
          <p:nvPr>
            <p:ph type="pic" sz="quarter" idx="20"/>
          </p:nvPr>
        </p:nvSpPr>
        <p:spPr>
          <a:xfrm>
            <a:off x="0" y="3038621"/>
            <a:ext cx="3240000" cy="2104879"/>
          </a:xfrm>
          <a:solidFill>
            <a:schemeClr val="bg1">
              <a:lumMod val="95000"/>
            </a:schemeClr>
          </a:solidFill>
        </p:spPr>
        <p:txBody>
          <a:bodyPr/>
          <a:lstStyle/>
          <a:p>
            <a:r>
              <a:rPr lang="de-DE"/>
              <a:t>Bild durch Klicken auf Symbol hinzufügen</a:t>
            </a:r>
            <a:endParaRPr lang="en-US"/>
          </a:p>
        </p:txBody>
      </p:sp>
      <p:sp>
        <p:nvSpPr>
          <p:cNvPr id="3" name="Titel 2">
            <a:extLst>
              <a:ext uri="{FF2B5EF4-FFF2-40B4-BE49-F238E27FC236}">
                <a16:creationId xmlns="" xmlns:a16="http://schemas.microsoft.com/office/drawing/2014/main" id="{63CA99B5-A2F2-4F10-9CFB-140C563A4A28}"/>
              </a:ext>
            </a:extLst>
          </p:cNvPr>
          <p:cNvSpPr>
            <a:spLocks noGrp="1"/>
          </p:cNvSpPr>
          <p:nvPr>
            <p:ph type="title"/>
          </p:nvPr>
        </p:nvSpPr>
        <p:spPr/>
        <p:txBody>
          <a:bodyPr/>
          <a:lstStyle/>
          <a:p>
            <a:r>
              <a:rPr lang="de-DE"/>
              <a:t>Mastertitelformat bearbeiten</a:t>
            </a:r>
            <a:endParaRPr lang="en-GB"/>
          </a:p>
        </p:txBody>
      </p:sp>
      <p:sp>
        <p:nvSpPr>
          <p:cNvPr id="15" name="Textplatzhalter 7">
            <a:extLst>
              <a:ext uri="{FF2B5EF4-FFF2-40B4-BE49-F238E27FC236}">
                <a16:creationId xmlns="" xmlns:a16="http://schemas.microsoft.com/office/drawing/2014/main" id="{F23A02F9-9EFB-40DA-A6A9-B4AB8316E8D8}"/>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1052323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8F0CA486-F2FF-4AF9-912C-EC30C7B3E26B}" type="datetime1">
              <a:rPr lang="de-DE" smtClean="0"/>
              <a:t>25.02.2020</a:t>
            </a:fld>
            <a:endParaRPr lang="de-DE" dirty="0"/>
          </a:p>
        </p:txBody>
      </p:sp>
      <p:sp>
        <p:nvSpPr>
          <p:cNvPr id="4" name="Fußzeilenplatzhalter 3"/>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482226" y="957295"/>
            <a:ext cx="1080000" cy="1080000"/>
          </a:xfrm>
          <a:prstGeom prst="ellipse">
            <a:avLst/>
          </a:prstGeom>
          <a:solidFill>
            <a:schemeClr val="bg1">
              <a:lumMod val="95000"/>
            </a:schemeClr>
          </a:solidFill>
        </p:spPr>
        <p:txBody>
          <a:bodyPr tIns="0"/>
          <a:lstStyle>
            <a:lvl1pPr marL="0" indent="0" algn="ctr">
              <a:buNone/>
              <a:defRPr sz="1000"/>
            </a:lvl1pPr>
          </a:lstStyle>
          <a:p>
            <a:r>
              <a:rPr lang="de-DE" dirty="0"/>
              <a:t>Bild durch Klicken auf Symbol hinzufügen</a:t>
            </a:r>
            <a:endParaRPr lang="en-US" dirty="0"/>
          </a:p>
        </p:txBody>
      </p:sp>
      <p:sp>
        <p:nvSpPr>
          <p:cNvPr id="12" name="Textplatzhalter 10"/>
          <p:cNvSpPr>
            <a:spLocks noGrp="1"/>
          </p:cNvSpPr>
          <p:nvPr>
            <p:ph type="body" sz="quarter" idx="16"/>
          </p:nvPr>
        </p:nvSpPr>
        <p:spPr>
          <a:xfrm>
            <a:off x="1818000" y="957295"/>
            <a:ext cx="6894200" cy="1080000"/>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Textmasterformat bearbeiten</a:t>
            </a:r>
          </a:p>
        </p:txBody>
      </p:sp>
      <p:sp>
        <p:nvSpPr>
          <p:cNvPr id="21" name="Bildplatzhalter 7"/>
          <p:cNvSpPr>
            <a:spLocks noGrp="1" noChangeAspect="1"/>
          </p:cNvSpPr>
          <p:nvPr>
            <p:ph type="pic" sz="quarter" idx="17"/>
          </p:nvPr>
        </p:nvSpPr>
        <p:spPr>
          <a:xfrm>
            <a:off x="482226" y="2284074"/>
            <a:ext cx="1080000" cy="1080000"/>
          </a:xfrm>
          <a:prstGeom prst="ellipse">
            <a:avLst/>
          </a:prstGeom>
          <a:solidFill>
            <a:schemeClr val="bg1">
              <a:lumMod val="95000"/>
            </a:schemeClr>
          </a:solidFill>
        </p:spPr>
        <p:txBody>
          <a:bodyPr tIns="0"/>
          <a:lstStyle>
            <a:lvl1pPr marL="0" indent="0" algn="ctr">
              <a:buNone/>
              <a:defRPr sz="1000"/>
            </a:lvl1pPr>
          </a:lstStyle>
          <a:p>
            <a:r>
              <a:rPr lang="de-DE" dirty="0"/>
              <a:t>Bild durch Klicken auf Symbol hinzufügen</a:t>
            </a:r>
            <a:endParaRPr lang="en-US" dirty="0"/>
          </a:p>
        </p:txBody>
      </p:sp>
      <p:sp>
        <p:nvSpPr>
          <p:cNvPr id="22" name="Textplatzhalter 10"/>
          <p:cNvSpPr>
            <a:spLocks noGrp="1"/>
          </p:cNvSpPr>
          <p:nvPr>
            <p:ph type="body" sz="quarter" idx="18"/>
          </p:nvPr>
        </p:nvSpPr>
        <p:spPr>
          <a:xfrm>
            <a:off x="1818000" y="2284074"/>
            <a:ext cx="6894200" cy="1080000"/>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Textmasterformat bearbeiten</a:t>
            </a:r>
          </a:p>
        </p:txBody>
      </p:sp>
      <p:sp>
        <p:nvSpPr>
          <p:cNvPr id="23" name="Bildplatzhalter 7"/>
          <p:cNvSpPr>
            <a:spLocks noGrp="1" noChangeAspect="1"/>
          </p:cNvSpPr>
          <p:nvPr>
            <p:ph type="pic" sz="quarter" idx="19"/>
          </p:nvPr>
        </p:nvSpPr>
        <p:spPr>
          <a:xfrm>
            <a:off x="482226" y="3610853"/>
            <a:ext cx="1080000" cy="1080000"/>
          </a:xfrm>
          <a:prstGeom prst="ellipse">
            <a:avLst/>
          </a:prstGeom>
          <a:solidFill>
            <a:schemeClr val="bg1">
              <a:lumMod val="95000"/>
            </a:schemeClr>
          </a:solidFill>
        </p:spPr>
        <p:txBody>
          <a:bodyPr tIns="0"/>
          <a:lstStyle>
            <a:lvl1pPr marL="0" indent="0" algn="ctr">
              <a:buNone/>
              <a:defRPr sz="1000"/>
            </a:lvl1pPr>
          </a:lstStyle>
          <a:p>
            <a:r>
              <a:rPr lang="de-DE" dirty="0"/>
              <a:t>Bild durch Klicken auf Symbol hinzufügen</a:t>
            </a:r>
            <a:endParaRPr lang="en-US" dirty="0"/>
          </a:p>
        </p:txBody>
      </p:sp>
      <p:sp>
        <p:nvSpPr>
          <p:cNvPr id="24" name="Textplatzhalter 10"/>
          <p:cNvSpPr>
            <a:spLocks noGrp="1"/>
          </p:cNvSpPr>
          <p:nvPr>
            <p:ph type="body" sz="quarter" idx="20"/>
          </p:nvPr>
        </p:nvSpPr>
        <p:spPr>
          <a:xfrm>
            <a:off x="1818000" y="3610853"/>
            <a:ext cx="6894200" cy="1080000"/>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Textmasterformat bearbeiten</a:t>
            </a:r>
          </a:p>
        </p:txBody>
      </p:sp>
      <p:sp>
        <p:nvSpPr>
          <p:cNvPr id="6" name="Titel 5">
            <a:extLst>
              <a:ext uri="{FF2B5EF4-FFF2-40B4-BE49-F238E27FC236}">
                <a16:creationId xmlns="" xmlns:a16="http://schemas.microsoft.com/office/drawing/2014/main" id="{3A8DCC85-4928-492C-BEE7-FC5B55B32E11}"/>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900442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958620"/>
            <a:ext cx="1440000" cy="1080000"/>
          </a:xfrm>
          <a:prstGeom prst="rect">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13" name="Bildplatzhalter 7"/>
          <p:cNvSpPr>
            <a:spLocks noGrp="1"/>
          </p:cNvSpPr>
          <p:nvPr>
            <p:ph type="pic" sz="quarter" idx="21"/>
          </p:nvPr>
        </p:nvSpPr>
        <p:spPr>
          <a:xfrm>
            <a:off x="476250" y="2294605"/>
            <a:ext cx="1440000" cy="1080000"/>
          </a:xfrm>
          <a:prstGeom prst="rect">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15" name="Bildplatzhalter 7"/>
          <p:cNvSpPr>
            <a:spLocks noGrp="1"/>
          </p:cNvSpPr>
          <p:nvPr>
            <p:ph type="pic" sz="quarter" idx="23"/>
          </p:nvPr>
        </p:nvSpPr>
        <p:spPr>
          <a:xfrm>
            <a:off x="476250" y="3630591"/>
            <a:ext cx="1440000" cy="1080000"/>
          </a:xfrm>
          <a:prstGeom prst="rect">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3" name="Datumsplatzhalter 2"/>
          <p:cNvSpPr>
            <a:spLocks noGrp="1"/>
          </p:cNvSpPr>
          <p:nvPr>
            <p:ph type="dt" sz="half" idx="10"/>
          </p:nvPr>
        </p:nvSpPr>
        <p:spPr/>
        <p:txBody>
          <a:bodyPr/>
          <a:lstStyle/>
          <a:p>
            <a:fld id="{5198705B-8FAB-43E0-994F-84FDB19B3B2D}" type="datetime1">
              <a:rPr lang="de-DE" smtClean="0"/>
              <a:t>25.02.2020</a:t>
            </a:fld>
            <a:endParaRPr lang="de-DE" dirty="0"/>
          </a:p>
        </p:txBody>
      </p:sp>
      <p:sp>
        <p:nvSpPr>
          <p:cNvPr id="4" name="Fußzeilenplatzhalter 3"/>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12" name="Textplatzhalter 10"/>
          <p:cNvSpPr>
            <a:spLocks noGrp="1"/>
          </p:cNvSpPr>
          <p:nvPr>
            <p:ph type="body" sz="quarter" idx="16"/>
          </p:nvPr>
        </p:nvSpPr>
        <p:spPr>
          <a:xfrm>
            <a:off x="2144110" y="958621"/>
            <a:ext cx="6568090" cy="1080000"/>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Textmasterformat bearbeiten</a:t>
            </a:r>
          </a:p>
        </p:txBody>
      </p:sp>
      <p:sp>
        <p:nvSpPr>
          <p:cNvPr id="14" name="Textplatzhalter 10"/>
          <p:cNvSpPr>
            <a:spLocks noGrp="1"/>
          </p:cNvSpPr>
          <p:nvPr>
            <p:ph type="body" sz="quarter" idx="22"/>
          </p:nvPr>
        </p:nvSpPr>
        <p:spPr>
          <a:xfrm>
            <a:off x="2144110" y="2294605"/>
            <a:ext cx="6568090" cy="1080000"/>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Textmasterformat bearbeiten</a:t>
            </a:r>
          </a:p>
        </p:txBody>
      </p:sp>
      <p:sp>
        <p:nvSpPr>
          <p:cNvPr id="16" name="Textplatzhalter 10"/>
          <p:cNvSpPr>
            <a:spLocks noGrp="1"/>
          </p:cNvSpPr>
          <p:nvPr>
            <p:ph type="body" sz="quarter" idx="24"/>
          </p:nvPr>
        </p:nvSpPr>
        <p:spPr>
          <a:xfrm>
            <a:off x="2144110" y="3630591"/>
            <a:ext cx="6568090" cy="1080000"/>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Textmasterformat bearbeiten</a:t>
            </a:r>
          </a:p>
        </p:txBody>
      </p:sp>
      <p:sp>
        <p:nvSpPr>
          <p:cNvPr id="6" name="Titel 5">
            <a:extLst>
              <a:ext uri="{FF2B5EF4-FFF2-40B4-BE49-F238E27FC236}">
                <a16:creationId xmlns="" xmlns:a16="http://schemas.microsoft.com/office/drawing/2014/main" id="{E792EEEF-D15B-42F6-B267-A355CF4E4DBF}"/>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2621955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9" name="Rechteck 8"/>
          <p:cNvSpPr/>
          <p:nvPr userDrawn="1"/>
        </p:nvSpPr>
        <p:spPr>
          <a:xfrm>
            <a:off x="475247" y="2084206"/>
            <a:ext cx="2814039" cy="2626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4" dirty="0"/>
          </a:p>
        </p:txBody>
      </p:sp>
      <p:sp>
        <p:nvSpPr>
          <p:cNvPr id="3" name="Datumsplatzhalter 2"/>
          <p:cNvSpPr>
            <a:spLocks noGrp="1"/>
          </p:cNvSpPr>
          <p:nvPr>
            <p:ph type="dt" sz="half" idx="10"/>
          </p:nvPr>
        </p:nvSpPr>
        <p:spPr/>
        <p:txBody>
          <a:bodyPr/>
          <a:lstStyle/>
          <a:p>
            <a:fld id="{6BAD72A4-5F7B-425F-92E8-37255A56B7D8}" type="datetime1">
              <a:rPr lang="de-DE" smtClean="0"/>
              <a:t>25.02.2020</a:t>
            </a:fld>
            <a:endParaRPr lang="de-DE" dirty="0"/>
          </a:p>
        </p:txBody>
      </p:sp>
      <p:sp>
        <p:nvSpPr>
          <p:cNvPr id="4" name="Fußzeilenplatzhalter 3"/>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1162266" y="1287711"/>
            <a:ext cx="1440000" cy="144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11" name="Textplatzhalter 10"/>
          <p:cNvSpPr>
            <a:spLocks noGrp="1"/>
          </p:cNvSpPr>
          <p:nvPr>
            <p:ph type="body" sz="quarter" idx="15" hasCustomPrompt="1"/>
          </p:nvPr>
        </p:nvSpPr>
        <p:spPr>
          <a:xfrm>
            <a:off x="720000" y="2893320"/>
            <a:ext cx="2340290" cy="2268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240001"/>
            <a:ext cx="2340290" cy="1130805"/>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p:cNvSpPr/>
          <p:nvPr userDrawn="1"/>
        </p:nvSpPr>
        <p:spPr>
          <a:xfrm>
            <a:off x="3896479" y="2084206"/>
            <a:ext cx="2814039" cy="2626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4" dirty="0"/>
          </a:p>
        </p:txBody>
      </p:sp>
      <p:sp>
        <p:nvSpPr>
          <p:cNvPr id="22" name="Bildplatzhalter 7"/>
          <p:cNvSpPr>
            <a:spLocks noGrp="1" noChangeAspect="1"/>
          </p:cNvSpPr>
          <p:nvPr>
            <p:ph type="pic" sz="quarter" idx="17"/>
          </p:nvPr>
        </p:nvSpPr>
        <p:spPr>
          <a:xfrm>
            <a:off x="4583498" y="1287711"/>
            <a:ext cx="1440000" cy="144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23" name="Textplatzhalter 10"/>
          <p:cNvSpPr>
            <a:spLocks noGrp="1"/>
          </p:cNvSpPr>
          <p:nvPr>
            <p:ph type="body" sz="quarter" idx="18" hasCustomPrompt="1"/>
          </p:nvPr>
        </p:nvSpPr>
        <p:spPr>
          <a:xfrm>
            <a:off x="4134251" y="2893320"/>
            <a:ext cx="2340290" cy="2268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4134251" y="3240001"/>
            <a:ext cx="2340290" cy="1130805"/>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6" name="Titel 5">
            <a:extLst>
              <a:ext uri="{FF2B5EF4-FFF2-40B4-BE49-F238E27FC236}">
                <a16:creationId xmlns="" xmlns:a16="http://schemas.microsoft.com/office/drawing/2014/main" id="{2369BABE-C34D-4B71-ABE7-625BE220F249}"/>
              </a:ext>
            </a:extLst>
          </p:cNvPr>
          <p:cNvSpPr>
            <a:spLocks noGrp="1"/>
          </p:cNvSpPr>
          <p:nvPr>
            <p:ph type="title"/>
          </p:nvPr>
        </p:nvSpPr>
        <p:spPr/>
        <p:txBody>
          <a:bodyPr/>
          <a:lstStyle/>
          <a:p>
            <a:r>
              <a:rPr lang="de-DE"/>
              <a:t>Mastertitelformat bearbeiten</a:t>
            </a:r>
            <a:endParaRPr lang="en-GB"/>
          </a:p>
        </p:txBody>
      </p:sp>
      <p:sp>
        <p:nvSpPr>
          <p:cNvPr id="16" name="Textplatzhalter 7">
            <a:extLst>
              <a:ext uri="{FF2B5EF4-FFF2-40B4-BE49-F238E27FC236}">
                <a16:creationId xmlns="" xmlns:a16="http://schemas.microsoft.com/office/drawing/2014/main" id="{4F73F404-72E1-4BC9-B71C-D15CC679050E}"/>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2538362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9" name="Rechteck 8"/>
          <p:cNvSpPr/>
          <p:nvPr userDrawn="1"/>
        </p:nvSpPr>
        <p:spPr>
          <a:xfrm>
            <a:off x="475246" y="2084206"/>
            <a:ext cx="2520000" cy="2626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4" dirty="0"/>
          </a:p>
        </p:txBody>
      </p:sp>
      <p:sp>
        <p:nvSpPr>
          <p:cNvPr id="3" name="Datumsplatzhalter 2"/>
          <p:cNvSpPr>
            <a:spLocks noGrp="1"/>
          </p:cNvSpPr>
          <p:nvPr>
            <p:ph type="dt" sz="half" idx="10"/>
          </p:nvPr>
        </p:nvSpPr>
        <p:spPr/>
        <p:txBody>
          <a:bodyPr/>
          <a:lstStyle/>
          <a:p>
            <a:fld id="{A27B44BF-74FB-4534-B5F9-4E5A903EF028}" type="datetime1">
              <a:rPr lang="de-DE" smtClean="0"/>
              <a:t>25.02.2020</a:t>
            </a:fld>
            <a:endParaRPr lang="de-DE" dirty="0"/>
          </a:p>
        </p:txBody>
      </p:sp>
      <p:sp>
        <p:nvSpPr>
          <p:cNvPr id="4" name="Fußzeilenplatzhalter 3"/>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11" name="Textplatzhalter 10"/>
          <p:cNvSpPr>
            <a:spLocks noGrp="1"/>
          </p:cNvSpPr>
          <p:nvPr>
            <p:ph type="body" sz="quarter" idx="15" hasCustomPrompt="1"/>
          </p:nvPr>
        </p:nvSpPr>
        <p:spPr>
          <a:xfrm>
            <a:off x="720000" y="2893320"/>
            <a:ext cx="2160000" cy="2268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240001"/>
            <a:ext cx="2160000" cy="1130805"/>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p:cNvSpPr/>
          <p:nvPr userDrawn="1"/>
        </p:nvSpPr>
        <p:spPr>
          <a:xfrm>
            <a:off x="3335345" y="2084206"/>
            <a:ext cx="2520000" cy="2626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4" dirty="0"/>
          </a:p>
        </p:txBody>
      </p:sp>
      <p:sp>
        <p:nvSpPr>
          <p:cNvPr id="15" name="Textplatzhalter 10"/>
          <p:cNvSpPr>
            <a:spLocks noGrp="1"/>
          </p:cNvSpPr>
          <p:nvPr>
            <p:ph type="body" sz="quarter" idx="18" hasCustomPrompt="1"/>
          </p:nvPr>
        </p:nvSpPr>
        <p:spPr>
          <a:xfrm>
            <a:off x="3576609" y="2893320"/>
            <a:ext cx="2160000" cy="2268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3576609" y="3240001"/>
            <a:ext cx="2160000" cy="1130805"/>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p:cNvSpPr/>
          <p:nvPr userDrawn="1"/>
        </p:nvSpPr>
        <p:spPr>
          <a:xfrm>
            <a:off x="6195444" y="2084205"/>
            <a:ext cx="2520000" cy="26263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4" dirty="0"/>
          </a:p>
        </p:txBody>
      </p:sp>
      <p:sp>
        <p:nvSpPr>
          <p:cNvPr id="19" name="Textplatzhalter 10"/>
          <p:cNvSpPr>
            <a:spLocks noGrp="1"/>
          </p:cNvSpPr>
          <p:nvPr>
            <p:ph type="body" sz="quarter" idx="21" hasCustomPrompt="1"/>
          </p:nvPr>
        </p:nvSpPr>
        <p:spPr>
          <a:xfrm>
            <a:off x="6433218" y="2893320"/>
            <a:ext cx="2160000" cy="2268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6433218" y="3240001"/>
            <a:ext cx="2160000" cy="1130805"/>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Bildplatzhalter 7">
            <a:extLst>
              <a:ext uri="{FF2B5EF4-FFF2-40B4-BE49-F238E27FC236}">
                <a16:creationId xmlns="" xmlns:a16="http://schemas.microsoft.com/office/drawing/2014/main" id="{0CCFCC13-9E94-4A8E-927E-B90EB96934B9}"/>
              </a:ext>
            </a:extLst>
          </p:cNvPr>
          <p:cNvSpPr>
            <a:spLocks noGrp="1" noChangeAspect="1"/>
          </p:cNvSpPr>
          <p:nvPr>
            <p:ph type="pic" sz="quarter" idx="14"/>
          </p:nvPr>
        </p:nvSpPr>
        <p:spPr>
          <a:xfrm>
            <a:off x="1015246" y="1287711"/>
            <a:ext cx="1440000" cy="144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22" name="Bildplatzhalter 7">
            <a:extLst>
              <a:ext uri="{FF2B5EF4-FFF2-40B4-BE49-F238E27FC236}">
                <a16:creationId xmlns="" xmlns:a16="http://schemas.microsoft.com/office/drawing/2014/main" id="{34D29721-8BC0-4D90-A4F3-75A72451E902}"/>
              </a:ext>
            </a:extLst>
          </p:cNvPr>
          <p:cNvSpPr>
            <a:spLocks noGrp="1" noChangeAspect="1"/>
          </p:cNvSpPr>
          <p:nvPr>
            <p:ph type="pic" sz="quarter" idx="17"/>
          </p:nvPr>
        </p:nvSpPr>
        <p:spPr>
          <a:xfrm>
            <a:off x="3875345" y="1287711"/>
            <a:ext cx="1440000" cy="144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23" name="Bildplatzhalter 7">
            <a:extLst>
              <a:ext uri="{FF2B5EF4-FFF2-40B4-BE49-F238E27FC236}">
                <a16:creationId xmlns="" xmlns:a16="http://schemas.microsoft.com/office/drawing/2014/main" id="{01CD30C1-0EF4-4BAD-97BF-FFFDBEF2C182}"/>
              </a:ext>
            </a:extLst>
          </p:cNvPr>
          <p:cNvSpPr>
            <a:spLocks noGrp="1" noChangeAspect="1"/>
          </p:cNvSpPr>
          <p:nvPr>
            <p:ph type="pic" sz="quarter" idx="23"/>
          </p:nvPr>
        </p:nvSpPr>
        <p:spPr>
          <a:xfrm>
            <a:off x="6735444" y="1287711"/>
            <a:ext cx="1440000" cy="144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6" name="Titel 5">
            <a:extLst>
              <a:ext uri="{FF2B5EF4-FFF2-40B4-BE49-F238E27FC236}">
                <a16:creationId xmlns="" xmlns:a16="http://schemas.microsoft.com/office/drawing/2014/main" id="{38B00749-49F7-4FC9-AE55-9A89B4673F2B}"/>
              </a:ext>
            </a:extLst>
          </p:cNvPr>
          <p:cNvSpPr>
            <a:spLocks noGrp="1"/>
          </p:cNvSpPr>
          <p:nvPr>
            <p:ph type="title"/>
          </p:nvPr>
        </p:nvSpPr>
        <p:spPr/>
        <p:txBody>
          <a:bodyPr/>
          <a:lstStyle/>
          <a:p>
            <a:r>
              <a:rPr lang="de-DE"/>
              <a:t>Mastertitelformat bearbeiten</a:t>
            </a:r>
            <a:endParaRPr lang="en-GB"/>
          </a:p>
        </p:txBody>
      </p:sp>
      <p:sp>
        <p:nvSpPr>
          <p:cNvPr id="25" name="Textplatzhalter 7">
            <a:extLst>
              <a:ext uri="{FF2B5EF4-FFF2-40B4-BE49-F238E27FC236}">
                <a16:creationId xmlns="" xmlns:a16="http://schemas.microsoft.com/office/drawing/2014/main" id="{234A045F-25D1-4F69-800A-3EC98AD24806}"/>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2597809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9" name="Rechteck 8"/>
          <p:cNvSpPr/>
          <p:nvPr userDrawn="1"/>
        </p:nvSpPr>
        <p:spPr>
          <a:xfrm>
            <a:off x="466728" y="2084206"/>
            <a:ext cx="2031501" cy="2625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4" dirty="0"/>
          </a:p>
        </p:txBody>
      </p:sp>
      <p:sp>
        <p:nvSpPr>
          <p:cNvPr id="3" name="Datumsplatzhalter 2"/>
          <p:cNvSpPr>
            <a:spLocks noGrp="1"/>
          </p:cNvSpPr>
          <p:nvPr>
            <p:ph type="dt" sz="half" idx="10"/>
          </p:nvPr>
        </p:nvSpPr>
        <p:spPr/>
        <p:txBody>
          <a:bodyPr/>
          <a:lstStyle/>
          <a:p>
            <a:fld id="{D7468AE0-12A5-4228-9F62-735EE030328B}" type="datetime1">
              <a:rPr lang="de-DE" smtClean="0"/>
              <a:t>25.02.2020</a:t>
            </a:fld>
            <a:endParaRPr lang="de-DE" dirty="0"/>
          </a:p>
        </p:txBody>
      </p:sp>
      <p:sp>
        <p:nvSpPr>
          <p:cNvPr id="4" name="Fußzeilenplatzhalter 3"/>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11" name="Textplatzhalter 10"/>
          <p:cNvSpPr>
            <a:spLocks noGrp="1"/>
          </p:cNvSpPr>
          <p:nvPr>
            <p:ph type="body" sz="quarter" idx="15" hasCustomPrompt="1"/>
          </p:nvPr>
        </p:nvSpPr>
        <p:spPr>
          <a:xfrm>
            <a:off x="669981" y="2753398"/>
            <a:ext cx="1624994" cy="366998"/>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69981" y="3288873"/>
            <a:ext cx="1624994" cy="1293065"/>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p:cNvSpPr/>
          <p:nvPr userDrawn="1"/>
        </p:nvSpPr>
        <p:spPr>
          <a:xfrm>
            <a:off x="2556630" y="2084206"/>
            <a:ext cx="2016000" cy="2625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4" dirty="0"/>
          </a:p>
        </p:txBody>
      </p:sp>
      <p:sp>
        <p:nvSpPr>
          <p:cNvPr id="26" name="Textplatzhalter 10"/>
          <p:cNvSpPr>
            <a:spLocks noGrp="1"/>
          </p:cNvSpPr>
          <p:nvPr>
            <p:ph type="body" sz="quarter" idx="18" hasCustomPrompt="1"/>
          </p:nvPr>
        </p:nvSpPr>
        <p:spPr>
          <a:xfrm>
            <a:off x="2752133" y="2753398"/>
            <a:ext cx="1624994" cy="366998"/>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752133" y="3288873"/>
            <a:ext cx="1624994" cy="1293065"/>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p:cNvSpPr/>
          <p:nvPr userDrawn="1"/>
        </p:nvSpPr>
        <p:spPr>
          <a:xfrm>
            <a:off x="4631031" y="2084206"/>
            <a:ext cx="2016000" cy="2625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4" dirty="0"/>
          </a:p>
        </p:txBody>
      </p:sp>
      <p:sp>
        <p:nvSpPr>
          <p:cNvPr id="30" name="Textplatzhalter 10"/>
          <p:cNvSpPr>
            <a:spLocks noGrp="1"/>
          </p:cNvSpPr>
          <p:nvPr>
            <p:ph type="body" sz="quarter" idx="21" hasCustomPrompt="1"/>
          </p:nvPr>
        </p:nvSpPr>
        <p:spPr>
          <a:xfrm>
            <a:off x="4826534" y="2753398"/>
            <a:ext cx="1624994" cy="366998"/>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826534" y="3288873"/>
            <a:ext cx="1624994" cy="1293065"/>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p:cNvSpPr/>
          <p:nvPr userDrawn="1"/>
        </p:nvSpPr>
        <p:spPr>
          <a:xfrm>
            <a:off x="6705432" y="2084206"/>
            <a:ext cx="2016000" cy="2625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4" dirty="0"/>
          </a:p>
        </p:txBody>
      </p:sp>
      <p:sp>
        <p:nvSpPr>
          <p:cNvPr id="34" name="Textplatzhalter 10"/>
          <p:cNvSpPr>
            <a:spLocks noGrp="1"/>
          </p:cNvSpPr>
          <p:nvPr>
            <p:ph type="body" sz="quarter" idx="24" hasCustomPrompt="1"/>
          </p:nvPr>
        </p:nvSpPr>
        <p:spPr>
          <a:xfrm>
            <a:off x="6900935" y="2753398"/>
            <a:ext cx="1624994" cy="366998"/>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6900935" y="3288873"/>
            <a:ext cx="1624994" cy="1293065"/>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3" name="Bildplatzhalter 7">
            <a:extLst>
              <a:ext uri="{FF2B5EF4-FFF2-40B4-BE49-F238E27FC236}">
                <a16:creationId xmlns="" xmlns:a16="http://schemas.microsoft.com/office/drawing/2014/main" id="{8148DC21-4CB2-4171-8B0E-7865619CB5BB}"/>
              </a:ext>
            </a:extLst>
          </p:cNvPr>
          <p:cNvSpPr>
            <a:spLocks noGrp="1" noChangeAspect="1"/>
          </p:cNvSpPr>
          <p:nvPr>
            <p:ph type="pic" sz="quarter" idx="14"/>
          </p:nvPr>
        </p:nvSpPr>
        <p:spPr>
          <a:xfrm>
            <a:off x="832678" y="1287711"/>
            <a:ext cx="1299600" cy="12996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37" name="Bildplatzhalter 7">
            <a:extLst>
              <a:ext uri="{FF2B5EF4-FFF2-40B4-BE49-F238E27FC236}">
                <a16:creationId xmlns="" xmlns:a16="http://schemas.microsoft.com/office/drawing/2014/main" id="{515DA547-D380-4DDE-8F77-C8902B702291}"/>
              </a:ext>
            </a:extLst>
          </p:cNvPr>
          <p:cNvSpPr>
            <a:spLocks noGrp="1" noChangeAspect="1"/>
          </p:cNvSpPr>
          <p:nvPr>
            <p:ph type="pic" sz="quarter" idx="26"/>
          </p:nvPr>
        </p:nvSpPr>
        <p:spPr>
          <a:xfrm>
            <a:off x="2914830" y="1287711"/>
            <a:ext cx="1299600" cy="12996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38" name="Bildplatzhalter 7">
            <a:extLst>
              <a:ext uri="{FF2B5EF4-FFF2-40B4-BE49-F238E27FC236}">
                <a16:creationId xmlns="" xmlns:a16="http://schemas.microsoft.com/office/drawing/2014/main" id="{27A38D11-8E8E-44F4-9460-58E87F53EFA8}"/>
              </a:ext>
            </a:extLst>
          </p:cNvPr>
          <p:cNvSpPr>
            <a:spLocks noGrp="1" noChangeAspect="1"/>
          </p:cNvSpPr>
          <p:nvPr>
            <p:ph type="pic" sz="quarter" idx="27"/>
          </p:nvPr>
        </p:nvSpPr>
        <p:spPr>
          <a:xfrm>
            <a:off x="4989231" y="1287711"/>
            <a:ext cx="1299600" cy="12996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39" name="Bildplatzhalter 7">
            <a:extLst>
              <a:ext uri="{FF2B5EF4-FFF2-40B4-BE49-F238E27FC236}">
                <a16:creationId xmlns="" xmlns:a16="http://schemas.microsoft.com/office/drawing/2014/main" id="{F9D0B43C-E1CE-4C97-B82A-2D4CC82B3CB1}"/>
              </a:ext>
            </a:extLst>
          </p:cNvPr>
          <p:cNvSpPr>
            <a:spLocks noGrp="1" noChangeAspect="1"/>
          </p:cNvSpPr>
          <p:nvPr>
            <p:ph type="pic" sz="quarter" idx="28"/>
          </p:nvPr>
        </p:nvSpPr>
        <p:spPr>
          <a:xfrm>
            <a:off x="7063632" y="1287711"/>
            <a:ext cx="1299600" cy="12996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6" name="Titel 5">
            <a:extLst>
              <a:ext uri="{FF2B5EF4-FFF2-40B4-BE49-F238E27FC236}">
                <a16:creationId xmlns="" xmlns:a16="http://schemas.microsoft.com/office/drawing/2014/main" id="{300D522C-4936-4859-8D4D-0C55FD55D08F}"/>
              </a:ext>
            </a:extLst>
          </p:cNvPr>
          <p:cNvSpPr>
            <a:spLocks noGrp="1"/>
          </p:cNvSpPr>
          <p:nvPr>
            <p:ph type="title"/>
          </p:nvPr>
        </p:nvSpPr>
        <p:spPr/>
        <p:txBody>
          <a:bodyPr/>
          <a:lstStyle/>
          <a:p>
            <a:r>
              <a:rPr lang="de-DE"/>
              <a:t>Mastertitelformat bearbeiten</a:t>
            </a:r>
            <a:endParaRPr lang="en-GB"/>
          </a:p>
        </p:txBody>
      </p:sp>
      <p:sp>
        <p:nvSpPr>
          <p:cNvPr id="29" name="Textplatzhalter 7">
            <a:extLst>
              <a:ext uri="{FF2B5EF4-FFF2-40B4-BE49-F238E27FC236}">
                <a16:creationId xmlns="" xmlns:a16="http://schemas.microsoft.com/office/drawing/2014/main" id="{51AA1992-9A0E-4E06-BCFA-97D889E62091}"/>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4084972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D153D4-82B1-4B9A-BBEA-A883A44D200E}" type="datetime1">
              <a:rPr lang="de-DE" smtClean="0"/>
              <a:t>25.02.2020</a:t>
            </a:fld>
            <a:endParaRPr lang="de-DE" dirty="0"/>
          </a:p>
        </p:txBody>
      </p:sp>
      <p:sp>
        <p:nvSpPr>
          <p:cNvPr id="4" name="Footer Placeholder 3"/>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5" name="Slide Number Placeholder 4"/>
          <p:cNvSpPr>
            <a:spLocks noGrp="1"/>
          </p:cNvSpPr>
          <p:nvPr>
            <p:ph type="sldNum" sz="quarter" idx="12"/>
          </p:nvPr>
        </p:nvSpPr>
        <p:spPr/>
        <p:txBody>
          <a:bodyPr/>
          <a:lstStyle/>
          <a:p>
            <a:fld id="{9E82CC3C-1DC0-4FDA-9590-6CC506AB67F8}" type="slidenum">
              <a:rPr lang="de-DE" smtClean="0"/>
              <a:t>‹Nr.›</a:t>
            </a:fld>
            <a:endParaRPr lang="de-DE" dirty="0"/>
          </a:p>
        </p:txBody>
      </p:sp>
      <p:sp>
        <p:nvSpPr>
          <p:cNvPr id="6" name="Titel 5">
            <a:extLst>
              <a:ext uri="{FF2B5EF4-FFF2-40B4-BE49-F238E27FC236}">
                <a16:creationId xmlns="" xmlns:a16="http://schemas.microsoft.com/office/drawing/2014/main" id="{CA6FC187-6C25-4F69-9AFE-1DD17195077A}"/>
              </a:ext>
            </a:extLst>
          </p:cNvPr>
          <p:cNvSpPr>
            <a:spLocks noGrp="1"/>
          </p:cNvSpPr>
          <p:nvPr>
            <p:ph type="title"/>
          </p:nvPr>
        </p:nvSpPr>
        <p:spPr/>
        <p:txBody>
          <a:bodyPr/>
          <a:lstStyle/>
          <a:p>
            <a:r>
              <a:rPr lang="de-DE"/>
              <a:t>Mastertitelformat bearbeiten</a:t>
            </a:r>
            <a:endParaRPr lang="en-GB"/>
          </a:p>
        </p:txBody>
      </p:sp>
      <p:sp>
        <p:nvSpPr>
          <p:cNvPr id="7" name="Textplatzhalter 7">
            <a:extLst>
              <a:ext uri="{FF2B5EF4-FFF2-40B4-BE49-F238E27FC236}">
                <a16:creationId xmlns="" xmlns:a16="http://schemas.microsoft.com/office/drawing/2014/main" id="{6B0B00BC-A6AE-499E-84DC-2DAD144AC366}"/>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696512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Institute">
    <p:spTree>
      <p:nvGrpSpPr>
        <p:cNvPr id="1" name=""/>
        <p:cNvGrpSpPr/>
        <p:nvPr/>
      </p:nvGrpSpPr>
      <p:grpSpPr>
        <a:xfrm>
          <a:off x="0" y="0"/>
          <a:ext cx="0" cy="0"/>
          <a:chOff x="0" y="0"/>
          <a:chExt cx="0" cy="0"/>
        </a:xfrm>
      </p:grpSpPr>
      <p:pic>
        <p:nvPicPr>
          <p:cNvPr id="10" name="Grafik 9">
            <a:extLst>
              <a:ext uri="{FF2B5EF4-FFF2-40B4-BE49-F238E27FC236}">
                <a16:creationId xmlns="" xmlns:a16="http://schemas.microsoft.com/office/drawing/2014/main" id="{CA70C5C8-1CB6-4CC4-A9D8-081FC52E5A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88" y="268958"/>
            <a:ext cx="2136071" cy="431998"/>
          </a:xfrm>
          <a:prstGeom prst="rect">
            <a:avLst/>
          </a:prstGeom>
        </p:spPr>
      </p:pic>
      <p:sp>
        <p:nvSpPr>
          <p:cNvPr id="9" name="Bildplatzhalter 8"/>
          <p:cNvSpPr>
            <a:spLocks noGrp="1"/>
          </p:cNvSpPr>
          <p:nvPr>
            <p:ph type="pic" sz="quarter" idx="10"/>
          </p:nvPr>
        </p:nvSpPr>
        <p:spPr>
          <a:xfrm>
            <a:off x="0" y="1266840"/>
            <a:ext cx="9144000" cy="3876659"/>
          </a:xfrm>
          <a:solidFill>
            <a:schemeClr val="bg1">
              <a:lumMod val="85000"/>
            </a:schemeClr>
          </a:solidFill>
        </p:spPr>
        <p:txBody>
          <a:bodyPr lIns="72000"/>
          <a:lstStyle>
            <a:lvl1pPr marL="0" indent="0">
              <a:buNone/>
              <a:defRPr/>
            </a:lvl1pPr>
          </a:lstStyle>
          <a:p>
            <a:r>
              <a:rPr lang="de-DE" dirty="0"/>
              <a:t>Bild durch Klicken auf Symbol hinzufügen</a:t>
            </a:r>
            <a:endParaRPr lang="en-US" dirty="0"/>
          </a:p>
        </p:txBody>
      </p:sp>
      <p:sp>
        <p:nvSpPr>
          <p:cNvPr id="8" name="Titel 2">
            <a:extLst>
              <a:ext uri="{FF2B5EF4-FFF2-40B4-BE49-F238E27FC236}">
                <a16:creationId xmlns="" xmlns:a16="http://schemas.microsoft.com/office/drawing/2014/main" id="{098769ED-90D0-4473-B1B2-1CE12B519F39}"/>
              </a:ext>
            </a:extLst>
          </p:cNvPr>
          <p:cNvSpPr>
            <a:spLocks noGrp="1"/>
          </p:cNvSpPr>
          <p:nvPr>
            <p:ph type="title" hasCustomPrompt="1"/>
          </p:nvPr>
        </p:nvSpPr>
        <p:spPr>
          <a:xfrm>
            <a:off x="4750522" y="449461"/>
            <a:ext cx="4140000" cy="4140000"/>
          </a:xfrm>
          <a:prstGeom prst="ellipse">
            <a:avLst/>
          </a:prstGeom>
          <a:solidFill>
            <a:schemeClr val="accent1"/>
          </a:solidFill>
        </p:spPr>
        <p:txBody>
          <a:bodyPr vert="horz" wrap="square" lIns="0" tIns="0" rIns="0" bIns="1116000" rtlCol="0" anchor="b" anchorCtr="0">
            <a:noAutofit/>
          </a:bodyPr>
          <a:lstStyle>
            <a:lvl1pPr>
              <a:defRPr lang="en-GB" sz="2800" baseline="0" dirty="0">
                <a:solidFill>
                  <a:schemeClr val="bg1"/>
                </a:solidFill>
              </a:defRPr>
            </a:lvl1pPr>
          </a:lstStyle>
          <a:p>
            <a:pPr marL="0" lvl="0" indent="0"/>
            <a:r>
              <a:rPr lang="de-DE" dirty="0"/>
              <a:t>Titel durch Klicken </a:t>
            </a:r>
            <a:br>
              <a:rPr lang="de-DE" dirty="0"/>
            </a:br>
            <a:r>
              <a:rPr lang="de-DE" dirty="0"/>
              <a:t>hinzufügen</a:t>
            </a:r>
            <a:endParaRPr lang="en-GB" dirty="0"/>
          </a:p>
        </p:txBody>
      </p:sp>
      <p:sp>
        <p:nvSpPr>
          <p:cNvPr id="12" name="Subtitle 2"/>
          <p:cNvSpPr>
            <a:spLocks noGrp="1"/>
          </p:cNvSpPr>
          <p:nvPr>
            <p:ph type="subTitle" idx="1"/>
          </p:nvPr>
        </p:nvSpPr>
        <p:spPr>
          <a:xfrm>
            <a:off x="5355772" y="2963635"/>
            <a:ext cx="3012621" cy="555172"/>
          </a:xfrm>
        </p:spPr>
        <p:txBody>
          <a:bodyPr lIns="0" tIns="0" rIns="0" bIns="0">
            <a:noAutofit/>
          </a:bodyPr>
          <a:lstStyle>
            <a:lvl1pPr marL="0" indent="0" algn="l">
              <a:lnSpc>
                <a:spcPct val="110000"/>
              </a:lnSpc>
              <a:spcBef>
                <a:spcPts val="0"/>
              </a:spcBef>
              <a:buNone/>
              <a:defRPr sz="120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de-DE" dirty="0"/>
              <a:t>Master-Untertitelformat bearbeiten</a:t>
            </a:r>
          </a:p>
        </p:txBody>
      </p:sp>
      <p:sp>
        <p:nvSpPr>
          <p:cNvPr id="7" name="Bildplatzhalter 4">
            <a:extLst>
              <a:ext uri="{FF2B5EF4-FFF2-40B4-BE49-F238E27FC236}">
                <a16:creationId xmlns="" xmlns:a16="http://schemas.microsoft.com/office/drawing/2014/main" id="{B9FD99DC-C17A-49FB-8F13-40F41E801ABC}"/>
              </a:ext>
            </a:extLst>
          </p:cNvPr>
          <p:cNvSpPr>
            <a:spLocks noGrp="1" noChangeAspect="1"/>
          </p:cNvSpPr>
          <p:nvPr>
            <p:ph type="pic" sz="quarter" idx="14" hasCustomPrompt="1"/>
          </p:nvPr>
        </p:nvSpPr>
        <p:spPr>
          <a:xfrm>
            <a:off x="7049410" y="3459060"/>
            <a:ext cx="1548000" cy="1548000"/>
          </a:xfrm>
          <a:prstGeom prst="ellipse">
            <a:avLst/>
          </a:prstGeom>
          <a:solidFill>
            <a:schemeClr val="bg1"/>
          </a:solidFill>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656871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CB9C60-6EAF-47A6-B453-F18B0D86DDB7}" type="datetime1">
              <a:rPr lang="de-DE" smtClean="0"/>
              <a:t>25.02.2020</a:t>
            </a:fld>
            <a:endParaRPr lang="de-DE" dirty="0"/>
          </a:p>
        </p:txBody>
      </p:sp>
      <p:sp>
        <p:nvSpPr>
          <p:cNvPr id="3" name="Footer Placeholder 2"/>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‹Nr.›</a:t>
            </a:fld>
            <a:endParaRPr lang="de-DE" dirty="0"/>
          </a:p>
        </p:txBody>
      </p:sp>
    </p:spTree>
    <p:extLst>
      <p:ext uri="{BB962C8B-B14F-4D97-AF65-F5344CB8AC3E}">
        <p14:creationId xmlns:p14="http://schemas.microsoft.com/office/powerpoint/2010/main" val="11302492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6" name="Bildplatzhalter 7"/>
          <p:cNvSpPr>
            <a:spLocks noGrp="1"/>
          </p:cNvSpPr>
          <p:nvPr>
            <p:ph type="pic" sz="quarter" idx="14"/>
          </p:nvPr>
        </p:nvSpPr>
        <p:spPr>
          <a:xfrm>
            <a:off x="410400" y="1911600"/>
            <a:ext cx="1440000" cy="144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16" name="Textfeld 15"/>
          <p:cNvSpPr txBox="1"/>
          <p:nvPr userDrawn="1"/>
        </p:nvSpPr>
        <p:spPr>
          <a:xfrm>
            <a:off x="396000" y="1360800"/>
            <a:ext cx="2160000" cy="2916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2" algn="l"/>
              </a:tabLst>
            </a:pPr>
            <a:r>
              <a:rPr lang="de-DE" sz="2000" b="1" dirty="0" err="1">
                <a:solidFill>
                  <a:schemeClr val="tx1"/>
                </a:solidFill>
              </a:rPr>
              <a:t>Thank</a:t>
            </a:r>
            <a:r>
              <a:rPr lang="de-DE" sz="2000" b="1" dirty="0">
                <a:solidFill>
                  <a:schemeClr val="tx1"/>
                </a:solidFill>
              </a:rPr>
              <a:t> </a:t>
            </a:r>
            <a:r>
              <a:rPr lang="de-DE" sz="2000" b="1" dirty="0" err="1">
                <a:solidFill>
                  <a:schemeClr val="tx1"/>
                </a:solidFill>
              </a:rPr>
              <a:t>you</a:t>
            </a:r>
            <a:r>
              <a:rPr lang="de-DE" sz="2000" b="1" dirty="0">
                <a:solidFill>
                  <a:schemeClr val="tx1"/>
                </a:solidFill>
              </a:rPr>
              <a:t>!</a:t>
            </a:r>
          </a:p>
        </p:txBody>
      </p:sp>
      <p:sp>
        <p:nvSpPr>
          <p:cNvPr id="18" name="Textplatzhalter 10"/>
          <p:cNvSpPr>
            <a:spLocks noGrp="1"/>
          </p:cNvSpPr>
          <p:nvPr>
            <p:ph type="body" sz="quarter" idx="20" hasCustomPrompt="1"/>
          </p:nvPr>
        </p:nvSpPr>
        <p:spPr>
          <a:xfrm>
            <a:off x="2174400" y="3751920"/>
            <a:ext cx="3290054" cy="1944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
        <p:nvSpPr>
          <p:cNvPr id="19" name="Textplatzhalter 10"/>
          <p:cNvSpPr>
            <a:spLocks noGrp="1"/>
          </p:cNvSpPr>
          <p:nvPr>
            <p:ph type="body" sz="quarter" idx="15" hasCustomPrompt="1"/>
          </p:nvPr>
        </p:nvSpPr>
        <p:spPr>
          <a:xfrm>
            <a:off x="2174400" y="2093040"/>
            <a:ext cx="3290054" cy="194400"/>
          </a:xfrm>
        </p:spPr>
        <p:txBody>
          <a:bodyPr/>
          <a:lstStyle>
            <a:lvl1pPr marL="0" indent="0">
              <a:buNone/>
              <a:defRPr sz="1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feld 19"/>
          <p:cNvSpPr txBox="1"/>
          <p:nvPr userDrawn="1"/>
        </p:nvSpPr>
        <p:spPr>
          <a:xfrm>
            <a:off x="2174400" y="2481840"/>
            <a:ext cx="2211862" cy="728024"/>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err="1">
                <a:solidFill>
                  <a:schemeClr val="tx1"/>
                </a:solidFill>
              </a:rPr>
              <a:t>e-mail</a:t>
            </a:r>
            <a:r>
              <a:rPr lang="de-DE" sz="1200" dirty="0">
                <a:solidFill>
                  <a:schemeClr val="tx1"/>
                </a:solidFill>
              </a:rPr>
              <a:t> </a:t>
            </a:r>
          </a:p>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err="1">
                <a:solidFill>
                  <a:schemeClr val="tx1"/>
                </a:solidFill>
              </a:rPr>
              <a:t>phone</a:t>
            </a:r>
            <a:r>
              <a:rPr lang="de-DE" sz="1200" dirty="0">
                <a:solidFill>
                  <a:schemeClr val="tx1"/>
                </a:solidFill>
              </a:rPr>
              <a:t> 	+49 (0) 711 685-	</a:t>
            </a:r>
          </a:p>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a:solidFill>
                  <a:schemeClr val="tx1"/>
                </a:solidFill>
              </a:rPr>
              <a:t>www.</a:t>
            </a:r>
          </a:p>
        </p:txBody>
      </p:sp>
      <p:sp>
        <p:nvSpPr>
          <p:cNvPr id="21" name="Textplatzhalter 10"/>
          <p:cNvSpPr>
            <a:spLocks noGrp="1"/>
          </p:cNvSpPr>
          <p:nvPr>
            <p:ph type="body" sz="quarter" idx="16" hasCustomPrompt="1"/>
          </p:nvPr>
        </p:nvSpPr>
        <p:spPr>
          <a:xfrm>
            <a:off x="3832917" y="2725779"/>
            <a:ext cx="649267" cy="1944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22" name="Textplatzhalter 10"/>
          <p:cNvSpPr>
            <a:spLocks noGrp="1"/>
          </p:cNvSpPr>
          <p:nvPr>
            <p:ph type="body" sz="quarter" idx="17" hasCustomPrompt="1"/>
          </p:nvPr>
        </p:nvSpPr>
        <p:spPr>
          <a:xfrm>
            <a:off x="2556002" y="2974740"/>
            <a:ext cx="2709418" cy="159603"/>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23" name="Textfeld 22"/>
          <p:cNvSpPr txBox="1"/>
          <p:nvPr userDrawn="1"/>
        </p:nvSpPr>
        <p:spPr>
          <a:xfrm>
            <a:off x="2174400" y="3324241"/>
            <a:ext cx="2500012" cy="196823"/>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2" algn="l"/>
              </a:tabLst>
            </a:pPr>
            <a:r>
              <a:rPr lang="de-DE" sz="1200" dirty="0">
                <a:solidFill>
                  <a:schemeClr val="tx1"/>
                </a:solidFill>
              </a:rPr>
              <a:t>University </a:t>
            </a:r>
            <a:r>
              <a:rPr lang="de-DE" sz="1200" dirty="0" err="1">
                <a:solidFill>
                  <a:schemeClr val="tx1"/>
                </a:solidFill>
              </a:rPr>
              <a:t>of</a:t>
            </a:r>
            <a:r>
              <a:rPr lang="de-DE" sz="1200" dirty="0">
                <a:solidFill>
                  <a:schemeClr val="tx1"/>
                </a:solidFill>
              </a:rPr>
              <a:t> Stuttgart</a:t>
            </a:r>
          </a:p>
        </p:txBody>
      </p:sp>
      <p:sp>
        <p:nvSpPr>
          <p:cNvPr id="24" name="Textplatzhalter 10"/>
          <p:cNvSpPr>
            <a:spLocks noGrp="1"/>
          </p:cNvSpPr>
          <p:nvPr>
            <p:ph type="body" sz="quarter" idx="18" hasCustomPrompt="1"/>
          </p:nvPr>
        </p:nvSpPr>
        <p:spPr>
          <a:xfrm>
            <a:off x="2174400" y="3521063"/>
            <a:ext cx="3290054" cy="1944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25" name="Textplatzhalter 10"/>
          <p:cNvSpPr>
            <a:spLocks noGrp="1"/>
          </p:cNvSpPr>
          <p:nvPr>
            <p:ph type="body" sz="quarter" idx="19" hasCustomPrompt="1"/>
          </p:nvPr>
        </p:nvSpPr>
        <p:spPr>
          <a:xfrm>
            <a:off x="2707203" y="2481840"/>
            <a:ext cx="2747409" cy="1944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pic>
        <p:nvPicPr>
          <p:cNvPr id="15" name="Grafik 14">
            <a:extLst>
              <a:ext uri="{FF2B5EF4-FFF2-40B4-BE49-F238E27FC236}">
                <a16:creationId xmlns="" xmlns:a16="http://schemas.microsoft.com/office/drawing/2014/main" id="{6A65769C-F1B2-46A8-BE29-7BDA292637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88" y="268958"/>
            <a:ext cx="2136071" cy="431998"/>
          </a:xfrm>
          <a:prstGeom prst="rect">
            <a:avLst/>
          </a:prstGeom>
        </p:spPr>
      </p:pic>
      <p:pic>
        <p:nvPicPr>
          <p:cNvPr id="17" name="Grafik 16">
            <a:extLst>
              <a:ext uri="{FF2B5EF4-FFF2-40B4-BE49-F238E27FC236}">
                <a16:creationId xmlns="" xmlns:a16="http://schemas.microsoft.com/office/drawing/2014/main" id="{D336D8DB-9367-4FF1-A5AE-E9BB1F8D031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0588" y="580838"/>
            <a:ext cx="1628471" cy="168351"/>
          </a:xfrm>
          <a:prstGeom prst="rect">
            <a:avLst/>
          </a:prstGeom>
        </p:spPr>
      </p:pic>
    </p:spTree>
    <p:extLst>
      <p:ext uri="{BB962C8B-B14F-4D97-AF65-F5344CB8AC3E}">
        <p14:creationId xmlns:p14="http://schemas.microsoft.com/office/powerpoint/2010/main" val="999834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143500"/>
          </a:xfrm>
          <a:prstGeom prst="rect">
            <a:avLst/>
          </a:prstGeom>
          <a:blipFill>
            <a:blip r:embed="rId2" cstate="print"/>
            <a:stretch>
              <a:fillRect/>
            </a:stretch>
          </a:blipFill>
        </p:spPr>
        <p:txBody>
          <a:bodyPr wrap="square" lIns="0" tIns="0" rIns="0" bIns="0" rtlCol="0"/>
          <a:lstStyle/>
          <a:p>
            <a:endParaRPr lang="de-DE" sz="1404" dirty="0"/>
          </a:p>
        </p:txBody>
      </p:sp>
      <p:sp>
        <p:nvSpPr>
          <p:cNvPr id="16" name="Textfeld 15"/>
          <p:cNvSpPr txBox="1"/>
          <p:nvPr userDrawn="1"/>
        </p:nvSpPr>
        <p:spPr>
          <a:xfrm>
            <a:off x="396000" y="1360800"/>
            <a:ext cx="2160000" cy="2916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2" algn="l"/>
              </a:tabLst>
            </a:pPr>
            <a:r>
              <a:rPr lang="de-DE" sz="2000" b="1" dirty="0" err="1">
                <a:solidFill>
                  <a:schemeClr val="bg1"/>
                </a:solidFill>
              </a:rPr>
              <a:t>Thank</a:t>
            </a:r>
            <a:r>
              <a:rPr lang="de-DE" sz="2000" b="1" dirty="0">
                <a:solidFill>
                  <a:schemeClr val="bg1"/>
                </a:solidFill>
              </a:rPr>
              <a:t> </a:t>
            </a:r>
            <a:r>
              <a:rPr lang="de-DE" sz="2000" b="1" dirty="0" err="1">
                <a:solidFill>
                  <a:schemeClr val="bg1"/>
                </a:solidFill>
              </a:rPr>
              <a:t>you</a:t>
            </a:r>
            <a:r>
              <a:rPr lang="de-DE" sz="2000" b="1" dirty="0">
                <a:solidFill>
                  <a:schemeClr val="bg1"/>
                </a:solidFill>
              </a:rPr>
              <a:t>!</a:t>
            </a:r>
          </a:p>
        </p:txBody>
      </p:sp>
      <p:sp>
        <p:nvSpPr>
          <p:cNvPr id="18" name="Textplatzhalter 10"/>
          <p:cNvSpPr>
            <a:spLocks noGrp="1"/>
          </p:cNvSpPr>
          <p:nvPr>
            <p:ph type="body" sz="quarter" idx="20" hasCustomPrompt="1"/>
          </p:nvPr>
        </p:nvSpPr>
        <p:spPr>
          <a:xfrm>
            <a:off x="2174400" y="3751920"/>
            <a:ext cx="3290054" cy="1944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sp>
        <p:nvSpPr>
          <p:cNvPr id="20" name="Textplatzhalter 10"/>
          <p:cNvSpPr>
            <a:spLocks noGrp="1"/>
          </p:cNvSpPr>
          <p:nvPr>
            <p:ph type="body" sz="quarter" idx="15" hasCustomPrompt="1"/>
          </p:nvPr>
        </p:nvSpPr>
        <p:spPr>
          <a:xfrm>
            <a:off x="2174400" y="2093040"/>
            <a:ext cx="3290054" cy="1944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1" name="Textfeld 20"/>
          <p:cNvSpPr txBox="1"/>
          <p:nvPr userDrawn="1"/>
        </p:nvSpPr>
        <p:spPr>
          <a:xfrm>
            <a:off x="2174400" y="2481840"/>
            <a:ext cx="2211862" cy="728024"/>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err="1">
                <a:solidFill>
                  <a:schemeClr val="bg1"/>
                </a:solidFill>
              </a:rPr>
              <a:t>e-mail</a:t>
            </a:r>
            <a:r>
              <a:rPr lang="de-DE" sz="1200" dirty="0">
                <a:solidFill>
                  <a:schemeClr val="bg1"/>
                </a:solidFill>
              </a:rPr>
              <a:t>	</a:t>
            </a:r>
          </a:p>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err="1">
                <a:solidFill>
                  <a:schemeClr val="bg1"/>
                </a:solidFill>
              </a:rPr>
              <a:t>phone</a:t>
            </a:r>
            <a:r>
              <a:rPr lang="de-DE" sz="1200" dirty="0">
                <a:solidFill>
                  <a:schemeClr val="bg1"/>
                </a:solidFill>
              </a:rPr>
              <a:t> 	+49 (0) 711 685-</a:t>
            </a:r>
          </a:p>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a:solidFill>
                  <a:schemeClr val="bg1"/>
                </a:solidFill>
              </a:rPr>
              <a:t>www.</a:t>
            </a:r>
          </a:p>
        </p:txBody>
      </p:sp>
      <p:sp>
        <p:nvSpPr>
          <p:cNvPr id="22" name="Textplatzhalter 10"/>
          <p:cNvSpPr>
            <a:spLocks noGrp="1"/>
          </p:cNvSpPr>
          <p:nvPr>
            <p:ph type="body" sz="quarter" idx="16" hasCustomPrompt="1"/>
          </p:nvPr>
        </p:nvSpPr>
        <p:spPr>
          <a:xfrm>
            <a:off x="3834000" y="2724531"/>
            <a:ext cx="649267" cy="1944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23" name="Textplatzhalter 10"/>
          <p:cNvSpPr>
            <a:spLocks noGrp="1"/>
          </p:cNvSpPr>
          <p:nvPr>
            <p:ph type="body" sz="quarter" idx="17" hasCustomPrompt="1"/>
          </p:nvPr>
        </p:nvSpPr>
        <p:spPr>
          <a:xfrm>
            <a:off x="2556002" y="2973600"/>
            <a:ext cx="1926181" cy="159603"/>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24" name="Textfeld 23"/>
          <p:cNvSpPr txBox="1"/>
          <p:nvPr userDrawn="1"/>
        </p:nvSpPr>
        <p:spPr>
          <a:xfrm>
            <a:off x="2174400" y="3324241"/>
            <a:ext cx="2500012" cy="196823"/>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2" algn="l"/>
              </a:tabLst>
            </a:pPr>
            <a:r>
              <a:rPr lang="de-DE" sz="1200" dirty="0">
                <a:solidFill>
                  <a:schemeClr val="bg1"/>
                </a:solidFill>
              </a:rPr>
              <a:t>University </a:t>
            </a:r>
            <a:r>
              <a:rPr lang="de-DE" sz="1200" dirty="0" err="1">
                <a:solidFill>
                  <a:schemeClr val="bg1"/>
                </a:solidFill>
              </a:rPr>
              <a:t>of</a:t>
            </a:r>
            <a:r>
              <a:rPr lang="de-DE" sz="1200" dirty="0">
                <a:solidFill>
                  <a:schemeClr val="bg1"/>
                </a:solidFill>
              </a:rPr>
              <a:t> Stuttgart</a:t>
            </a:r>
          </a:p>
        </p:txBody>
      </p:sp>
      <p:sp>
        <p:nvSpPr>
          <p:cNvPr id="25" name="Textplatzhalter 10"/>
          <p:cNvSpPr>
            <a:spLocks noGrp="1"/>
          </p:cNvSpPr>
          <p:nvPr>
            <p:ph type="body" sz="quarter" idx="18" hasCustomPrompt="1"/>
          </p:nvPr>
        </p:nvSpPr>
        <p:spPr>
          <a:xfrm>
            <a:off x="2174400" y="3521063"/>
            <a:ext cx="3290054" cy="1944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26" name="Textplatzhalter 10"/>
          <p:cNvSpPr>
            <a:spLocks noGrp="1"/>
          </p:cNvSpPr>
          <p:nvPr>
            <p:ph type="body" sz="quarter" idx="19" hasCustomPrompt="1"/>
          </p:nvPr>
        </p:nvSpPr>
        <p:spPr>
          <a:xfrm>
            <a:off x="2707203" y="2481840"/>
            <a:ext cx="2747409" cy="1944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27" name="Bildplatzhalter 7">
            <a:extLst>
              <a:ext uri="{FF2B5EF4-FFF2-40B4-BE49-F238E27FC236}">
                <a16:creationId xmlns="" xmlns:a16="http://schemas.microsoft.com/office/drawing/2014/main" id="{E8FAD59D-97FD-4838-AA91-B266FA5DD370}"/>
              </a:ext>
            </a:extLst>
          </p:cNvPr>
          <p:cNvSpPr>
            <a:spLocks noGrp="1"/>
          </p:cNvSpPr>
          <p:nvPr>
            <p:ph type="pic" sz="quarter" idx="14"/>
          </p:nvPr>
        </p:nvSpPr>
        <p:spPr>
          <a:xfrm>
            <a:off x="410400" y="1911600"/>
            <a:ext cx="1440000" cy="1440000"/>
          </a:xfrm>
          <a:prstGeom prst="ellipse">
            <a:avLst/>
          </a:prstGeom>
          <a:solidFill>
            <a:schemeClr val="bg1"/>
          </a:solidFill>
        </p:spPr>
        <p:txBody>
          <a:bodyPr tIns="0"/>
          <a:lstStyle>
            <a:lvl1pPr marL="0" indent="0" algn="ctr">
              <a:buNone/>
              <a:defRPr sz="1200"/>
            </a:lvl1pPr>
          </a:lstStyle>
          <a:p>
            <a:r>
              <a:rPr lang="de-DE"/>
              <a:t>Bild durch Klicken auf Symbol hinzufügen</a:t>
            </a:r>
            <a:endParaRPr lang="en-US"/>
          </a:p>
        </p:txBody>
      </p:sp>
      <p:pic>
        <p:nvPicPr>
          <p:cNvPr id="28" name="Grafik 27">
            <a:extLst>
              <a:ext uri="{FF2B5EF4-FFF2-40B4-BE49-F238E27FC236}">
                <a16:creationId xmlns="" xmlns:a16="http://schemas.microsoft.com/office/drawing/2014/main" id="{FB752999-B480-46AD-86AB-B98CEC626865}"/>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pic>
        <p:nvPicPr>
          <p:cNvPr id="29" name="Grafik 28">
            <a:extLst>
              <a:ext uri="{FF2B5EF4-FFF2-40B4-BE49-F238E27FC236}">
                <a16:creationId xmlns="" xmlns:a16="http://schemas.microsoft.com/office/drawing/2014/main" id="{EA94CF37-DF83-4EB6-B7FC-3A54F0E0CFEA}"/>
              </a:ext>
            </a:extLst>
          </p:cNvPr>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1387738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4" name="Grafik 13">
            <a:extLst>
              <a:ext uri="{FF2B5EF4-FFF2-40B4-BE49-F238E27FC236}">
                <a16:creationId xmlns="" xmlns:a16="http://schemas.microsoft.com/office/drawing/2014/main" id="{81775667-CF64-48AD-BB4D-F55AF1DD9B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88" y="268958"/>
            <a:ext cx="2136071" cy="431998"/>
          </a:xfrm>
          <a:prstGeom prst="rect">
            <a:avLst/>
          </a:prstGeom>
        </p:spPr>
      </p:pic>
      <p:sp>
        <p:nvSpPr>
          <p:cNvPr id="6" name="Bildplatzhalter 7"/>
          <p:cNvSpPr>
            <a:spLocks noGrp="1"/>
          </p:cNvSpPr>
          <p:nvPr>
            <p:ph type="pic" sz="quarter" idx="14"/>
          </p:nvPr>
        </p:nvSpPr>
        <p:spPr>
          <a:xfrm>
            <a:off x="410400" y="1911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6" name="Textfeld 15"/>
          <p:cNvSpPr txBox="1"/>
          <p:nvPr userDrawn="1"/>
        </p:nvSpPr>
        <p:spPr>
          <a:xfrm>
            <a:off x="396000" y="1360800"/>
            <a:ext cx="2160000" cy="2916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2" algn="l"/>
              </a:tabLst>
            </a:pPr>
            <a:r>
              <a:rPr lang="de-DE" sz="2000" b="1" dirty="0" err="1">
                <a:solidFill>
                  <a:schemeClr val="tx1"/>
                </a:solidFill>
              </a:rPr>
              <a:t>Thank</a:t>
            </a:r>
            <a:r>
              <a:rPr lang="de-DE" sz="2000" b="1" dirty="0">
                <a:solidFill>
                  <a:schemeClr val="tx1"/>
                </a:solidFill>
              </a:rPr>
              <a:t> </a:t>
            </a:r>
            <a:r>
              <a:rPr lang="de-DE" sz="2000" b="1" dirty="0" err="1">
                <a:solidFill>
                  <a:schemeClr val="tx1"/>
                </a:solidFill>
              </a:rPr>
              <a:t>you</a:t>
            </a:r>
            <a:r>
              <a:rPr lang="de-DE" sz="2000" b="1" dirty="0">
                <a:solidFill>
                  <a:schemeClr val="tx1"/>
                </a:solidFill>
              </a:rPr>
              <a:t>!</a:t>
            </a:r>
          </a:p>
        </p:txBody>
      </p:sp>
      <p:sp>
        <p:nvSpPr>
          <p:cNvPr id="18" name="Textplatzhalter 10"/>
          <p:cNvSpPr>
            <a:spLocks noGrp="1"/>
          </p:cNvSpPr>
          <p:nvPr>
            <p:ph type="body" sz="quarter" idx="20" hasCustomPrompt="1"/>
          </p:nvPr>
        </p:nvSpPr>
        <p:spPr>
          <a:xfrm>
            <a:off x="2174400" y="3751920"/>
            <a:ext cx="3290054" cy="1944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
        <p:nvSpPr>
          <p:cNvPr id="19" name="Textplatzhalter 10"/>
          <p:cNvSpPr>
            <a:spLocks noGrp="1"/>
          </p:cNvSpPr>
          <p:nvPr>
            <p:ph type="body" sz="quarter" idx="15" hasCustomPrompt="1"/>
          </p:nvPr>
        </p:nvSpPr>
        <p:spPr>
          <a:xfrm>
            <a:off x="2174400" y="2093040"/>
            <a:ext cx="3290054" cy="194400"/>
          </a:xfrm>
        </p:spPr>
        <p:txBody>
          <a:bodyPr/>
          <a:lstStyle>
            <a:lvl1pPr marL="0" indent="0">
              <a:buNone/>
              <a:defRPr sz="1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feld 19"/>
          <p:cNvSpPr txBox="1"/>
          <p:nvPr userDrawn="1"/>
        </p:nvSpPr>
        <p:spPr>
          <a:xfrm>
            <a:off x="2174400" y="2481840"/>
            <a:ext cx="2211862" cy="728024"/>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err="1">
                <a:solidFill>
                  <a:schemeClr val="tx1"/>
                </a:solidFill>
              </a:rPr>
              <a:t>e-mail</a:t>
            </a:r>
            <a:r>
              <a:rPr lang="de-DE" sz="1200" dirty="0">
                <a:solidFill>
                  <a:schemeClr val="tx1"/>
                </a:solidFill>
              </a:rPr>
              <a:t> </a:t>
            </a:r>
          </a:p>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err="1">
                <a:solidFill>
                  <a:schemeClr val="tx1"/>
                </a:solidFill>
              </a:rPr>
              <a:t>phone</a:t>
            </a:r>
            <a:r>
              <a:rPr lang="de-DE" sz="1200" dirty="0">
                <a:solidFill>
                  <a:schemeClr val="tx1"/>
                </a:solidFill>
              </a:rPr>
              <a:t> 	+49 (0) 711 685-	</a:t>
            </a:r>
          </a:p>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a:solidFill>
                  <a:schemeClr val="tx1"/>
                </a:solidFill>
              </a:rPr>
              <a:t>www.</a:t>
            </a:r>
          </a:p>
        </p:txBody>
      </p:sp>
      <p:sp>
        <p:nvSpPr>
          <p:cNvPr id="21" name="Textplatzhalter 10"/>
          <p:cNvSpPr>
            <a:spLocks noGrp="1"/>
          </p:cNvSpPr>
          <p:nvPr>
            <p:ph type="body" sz="quarter" idx="16" hasCustomPrompt="1"/>
          </p:nvPr>
        </p:nvSpPr>
        <p:spPr>
          <a:xfrm>
            <a:off x="3832917" y="2725779"/>
            <a:ext cx="649267" cy="1944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22" name="Textplatzhalter 10"/>
          <p:cNvSpPr>
            <a:spLocks noGrp="1"/>
          </p:cNvSpPr>
          <p:nvPr>
            <p:ph type="body" sz="quarter" idx="17" hasCustomPrompt="1"/>
          </p:nvPr>
        </p:nvSpPr>
        <p:spPr>
          <a:xfrm>
            <a:off x="2556002" y="2974740"/>
            <a:ext cx="2709418" cy="159603"/>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23" name="Textfeld 22"/>
          <p:cNvSpPr txBox="1"/>
          <p:nvPr userDrawn="1"/>
        </p:nvSpPr>
        <p:spPr>
          <a:xfrm>
            <a:off x="2174400" y="3324241"/>
            <a:ext cx="2500012" cy="196823"/>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2" algn="l"/>
              </a:tabLst>
            </a:pPr>
            <a:r>
              <a:rPr lang="de-DE" sz="1200" dirty="0">
                <a:solidFill>
                  <a:schemeClr val="tx1"/>
                </a:solidFill>
              </a:rPr>
              <a:t>University </a:t>
            </a:r>
            <a:r>
              <a:rPr lang="de-DE" sz="1200" dirty="0" err="1">
                <a:solidFill>
                  <a:schemeClr val="tx1"/>
                </a:solidFill>
              </a:rPr>
              <a:t>of</a:t>
            </a:r>
            <a:r>
              <a:rPr lang="de-DE" sz="1200" dirty="0">
                <a:solidFill>
                  <a:schemeClr val="tx1"/>
                </a:solidFill>
              </a:rPr>
              <a:t> Stuttgart</a:t>
            </a:r>
          </a:p>
        </p:txBody>
      </p:sp>
      <p:sp>
        <p:nvSpPr>
          <p:cNvPr id="24" name="Textplatzhalter 10"/>
          <p:cNvSpPr>
            <a:spLocks noGrp="1"/>
          </p:cNvSpPr>
          <p:nvPr>
            <p:ph type="body" sz="quarter" idx="18" hasCustomPrompt="1"/>
          </p:nvPr>
        </p:nvSpPr>
        <p:spPr>
          <a:xfrm>
            <a:off x="2174400" y="3521063"/>
            <a:ext cx="3290054" cy="1944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25" name="Textplatzhalter 10"/>
          <p:cNvSpPr>
            <a:spLocks noGrp="1"/>
          </p:cNvSpPr>
          <p:nvPr>
            <p:ph type="body" sz="quarter" idx="19" hasCustomPrompt="1"/>
          </p:nvPr>
        </p:nvSpPr>
        <p:spPr>
          <a:xfrm>
            <a:off x="2707203" y="2481840"/>
            <a:ext cx="2747409" cy="1944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26" name="Textplatzhalter 9">
            <a:extLst>
              <a:ext uri="{FF2B5EF4-FFF2-40B4-BE49-F238E27FC236}">
                <a16:creationId xmlns="" xmlns:a16="http://schemas.microsoft.com/office/drawing/2014/main" id="{CCC87B1C-0FE3-4333-ACA0-A95E3356614D}"/>
              </a:ext>
            </a:extLst>
          </p:cNvPr>
          <p:cNvSpPr>
            <a:spLocks noGrp="1"/>
          </p:cNvSpPr>
          <p:nvPr>
            <p:ph type="body" sz="quarter" idx="13" hasCustomPrompt="1"/>
          </p:nvPr>
        </p:nvSpPr>
        <p:spPr>
          <a:xfrm>
            <a:off x="952454" y="593154"/>
            <a:ext cx="3561913" cy="435081"/>
          </a:xfrm>
        </p:spPr>
        <p:txBody>
          <a:bodyPr/>
          <a:lstStyle>
            <a:lvl1pPr marL="0" indent="0">
              <a:lnSpc>
                <a:spcPct val="100000"/>
              </a:lnSpc>
              <a:buFontTx/>
              <a:buNone/>
              <a:defRPr sz="1200"/>
            </a:lvl1pPr>
          </a:lstStyle>
          <a:p>
            <a:pPr lvl="0"/>
            <a:r>
              <a:rPr lang="de-DE" dirty="0"/>
              <a:t>Institutsname max. 2-zeilig, bitte hier klicken und überschreiben</a:t>
            </a:r>
          </a:p>
        </p:txBody>
      </p:sp>
    </p:spTree>
    <p:extLst>
      <p:ext uri="{BB962C8B-B14F-4D97-AF65-F5344CB8AC3E}">
        <p14:creationId xmlns:p14="http://schemas.microsoft.com/office/powerpoint/2010/main" val="29112162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stitute_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143500"/>
          </a:xfrm>
          <a:prstGeom prst="rect">
            <a:avLst/>
          </a:prstGeom>
          <a:blipFill>
            <a:blip r:embed="rId2" cstate="print"/>
            <a:stretch>
              <a:fillRect/>
            </a:stretch>
          </a:blipFill>
        </p:spPr>
        <p:txBody>
          <a:bodyPr wrap="square" lIns="0" tIns="0" rIns="0" bIns="0" rtlCol="0"/>
          <a:lstStyle/>
          <a:p>
            <a:endParaRPr lang="de-DE" sz="1404" dirty="0"/>
          </a:p>
        </p:txBody>
      </p:sp>
      <p:sp>
        <p:nvSpPr>
          <p:cNvPr id="16" name="Textfeld 15"/>
          <p:cNvSpPr txBox="1"/>
          <p:nvPr userDrawn="1"/>
        </p:nvSpPr>
        <p:spPr>
          <a:xfrm>
            <a:off x="396000" y="1360800"/>
            <a:ext cx="2160000" cy="2916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2" algn="l"/>
              </a:tabLst>
            </a:pPr>
            <a:r>
              <a:rPr lang="de-DE" sz="2000" b="1" dirty="0" err="1">
                <a:solidFill>
                  <a:schemeClr val="bg1"/>
                </a:solidFill>
              </a:rPr>
              <a:t>Thank</a:t>
            </a:r>
            <a:r>
              <a:rPr lang="de-DE" sz="2000" b="1" dirty="0">
                <a:solidFill>
                  <a:schemeClr val="bg1"/>
                </a:solidFill>
              </a:rPr>
              <a:t> </a:t>
            </a:r>
            <a:r>
              <a:rPr lang="de-DE" sz="2000" b="1" dirty="0" err="1">
                <a:solidFill>
                  <a:schemeClr val="bg1"/>
                </a:solidFill>
              </a:rPr>
              <a:t>you</a:t>
            </a:r>
            <a:r>
              <a:rPr lang="de-DE" sz="2000" b="1" dirty="0">
                <a:solidFill>
                  <a:schemeClr val="bg1"/>
                </a:solidFill>
              </a:rPr>
              <a:t>!</a:t>
            </a:r>
          </a:p>
        </p:txBody>
      </p:sp>
      <p:sp>
        <p:nvSpPr>
          <p:cNvPr id="18" name="Textplatzhalter 10"/>
          <p:cNvSpPr>
            <a:spLocks noGrp="1"/>
          </p:cNvSpPr>
          <p:nvPr>
            <p:ph type="body" sz="quarter" idx="20" hasCustomPrompt="1"/>
          </p:nvPr>
        </p:nvSpPr>
        <p:spPr>
          <a:xfrm>
            <a:off x="2174400" y="3751920"/>
            <a:ext cx="3290054" cy="1944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sp>
        <p:nvSpPr>
          <p:cNvPr id="20" name="Textplatzhalter 10"/>
          <p:cNvSpPr>
            <a:spLocks noGrp="1"/>
          </p:cNvSpPr>
          <p:nvPr>
            <p:ph type="body" sz="quarter" idx="15" hasCustomPrompt="1"/>
          </p:nvPr>
        </p:nvSpPr>
        <p:spPr>
          <a:xfrm>
            <a:off x="2174400" y="2093040"/>
            <a:ext cx="3290054" cy="1944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1" name="Textfeld 20"/>
          <p:cNvSpPr txBox="1"/>
          <p:nvPr userDrawn="1"/>
        </p:nvSpPr>
        <p:spPr>
          <a:xfrm>
            <a:off x="2174400" y="2481840"/>
            <a:ext cx="2211862" cy="728024"/>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err="1">
                <a:solidFill>
                  <a:schemeClr val="bg1"/>
                </a:solidFill>
              </a:rPr>
              <a:t>e-mail</a:t>
            </a:r>
            <a:r>
              <a:rPr lang="de-DE" sz="1200" dirty="0">
                <a:solidFill>
                  <a:schemeClr val="bg1"/>
                </a:solidFill>
              </a:rPr>
              <a:t>	</a:t>
            </a:r>
          </a:p>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err="1">
                <a:solidFill>
                  <a:schemeClr val="bg1"/>
                </a:solidFill>
              </a:rPr>
              <a:t>phone</a:t>
            </a:r>
            <a:r>
              <a:rPr lang="de-DE" sz="1200" dirty="0">
                <a:solidFill>
                  <a:schemeClr val="bg1"/>
                </a:solidFill>
              </a:rPr>
              <a:t> 	+49 (0) 711 685-</a:t>
            </a:r>
          </a:p>
          <a:p>
            <a:pPr marL="0" marR="0" lvl="0" indent="0" algn="l" defTabSz="685793"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2" algn="l"/>
              </a:tabLst>
              <a:defRPr/>
            </a:pPr>
            <a:r>
              <a:rPr lang="de-DE" sz="1200" dirty="0">
                <a:solidFill>
                  <a:schemeClr val="bg1"/>
                </a:solidFill>
              </a:rPr>
              <a:t>www.</a:t>
            </a:r>
          </a:p>
        </p:txBody>
      </p:sp>
      <p:sp>
        <p:nvSpPr>
          <p:cNvPr id="22" name="Textplatzhalter 10"/>
          <p:cNvSpPr>
            <a:spLocks noGrp="1"/>
          </p:cNvSpPr>
          <p:nvPr>
            <p:ph type="body" sz="quarter" idx="16" hasCustomPrompt="1"/>
          </p:nvPr>
        </p:nvSpPr>
        <p:spPr>
          <a:xfrm>
            <a:off x="3834000" y="2724531"/>
            <a:ext cx="649267" cy="1944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23" name="Textplatzhalter 10"/>
          <p:cNvSpPr>
            <a:spLocks noGrp="1"/>
          </p:cNvSpPr>
          <p:nvPr>
            <p:ph type="body" sz="quarter" idx="17" hasCustomPrompt="1"/>
          </p:nvPr>
        </p:nvSpPr>
        <p:spPr>
          <a:xfrm>
            <a:off x="2556002" y="2973600"/>
            <a:ext cx="1926181" cy="159603"/>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24" name="Textfeld 23"/>
          <p:cNvSpPr txBox="1"/>
          <p:nvPr userDrawn="1"/>
        </p:nvSpPr>
        <p:spPr>
          <a:xfrm>
            <a:off x="2174400" y="3324241"/>
            <a:ext cx="2500012" cy="196823"/>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2" algn="l"/>
              </a:tabLst>
            </a:pPr>
            <a:r>
              <a:rPr lang="de-DE" sz="1200" dirty="0">
                <a:solidFill>
                  <a:schemeClr val="bg1"/>
                </a:solidFill>
              </a:rPr>
              <a:t>University </a:t>
            </a:r>
            <a:r>
              <a:rPr lang="de-DE" sz="1200" dirty="0" err="1">
                <a:solidFill>
                  <a:schemeClr val="bg1"/>
                </a:solidFill>
              </a:rPr>
              <a:t>of</a:t>
            </a:r>
            <a:r>
              <a:rPr lang="de-DE" sz="1200" dirty="0">
                <a:solidFill>
                  <a:schemeClr val="bg1"/>
                </a:solidFill>
              </a:rPr>
              <a:t> Stuttgart</a:t>
            </a:r>
          </a:p>
        </p:txBody>
      </p:sp>
      <p:sp>
        <p:nvSpPr>
          <p:cNvPr id="25" name="Textplatzhalter 10"/>
          <p:cNvSpPr>
            <a:spLocks noGrp="1"/>
          </p:cNvSpPr>
          <p:nvPr>
            <p:ph type="body" sz="quarter" idx="18" hasCustomPrompt="1"/>
          </p:nvPr>
        </p:nvSpPr>
        <p:spPr>
          <a:xfrm>
            <a:off x="2174400" y="3521063"/>
            <a:ext cx="3290054" cy="1944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26" name="Textplatzhalter 10"/>
          <p:cNvSpPr>
            <a:spLocks noGrp="1"/>
          </p:cNvSpPr>
          <p:nvPr>
            <p:ph type="body" sz="quarter" idx="19" hasCustomPrompt="1"/>
          </p:nvPr>
        </p:nvSpPr>
        <p:spPr>
          <a:xfrm>
            <a:off x="2707203" y="2481840"/>
            <a:ext cx="2747409" cy="1944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27" name="Bildplatzhalter 7">
            <a:extLst>
              <a:ext uri="{FF2B5EF4-FFF2-40B4-BE49-F238E27FC236}">
                <a16:creationId xmlns="" xmlns:a16="http://schemas.microsoft.com/office/drawing/2014/main" id="{E8FAD59D-97FD-4838-AA91-B266FA5DD370}"/>
              </a:ext>
            </a:extLst>
          </p:cNvPr>
          <p:cNvSpPr>
            <a:spLocks noGrp="1"/>
          </p:cNvSpPr>
          <p:nvPr>
            <p:ph type="pic" sz="quarter" idx="14"/>
          </p:nvPr>
        </p:nvSpPr>
        <p:spPr>
          <a:xfrm>
            <a:off x="410400" y="1911600"/>
            <a:ext cx="1440000" cy="1440000"/>
          </a:xfrm>
          <a:prstGeom prst="ellipse">
            <a:avLst/>
          </a:prstGeom>
          <a:solidFill>
            <a:schemeClr val="bg1"/>
          </a:solidFill>
        </p:spPr>
        <p:txBody>
          <a:bodyPr tIns="0"/>
          <a:lstStyle>
            <a:lvl1pPr marL="0" indent="0" algn="ctr">
              <a:buNone/>
              <a:defRPr sz="1200"/>
            </a:lvl1pPr>
          </a:lstStyle>
          <a:p>
            <a:r>
              <a:rPr lang="de-DE"/>
              <a:t>Bild durch Klicken auf Symbol hinzufügen</a:t>
            </a:r>
            <a:endParaRPr lang="en-US"/>
          </a:p>
        </p:txBody>
      </p:sp>
      <p:pic>
        <p:nvPicPr>
          <p:cNvPr id="19" name="Grafik 18">
            <a:extLst>
              <a:ext uri="{FF2B5EF4-FFF2-40B4-BE49-F238E27FC236}">
                <a16:creationId xmlns="" xmlns:a16="http://schemas.microsoft.com/office/drawing/2014/main" id="{E346FCD1-C77C-481D-AFE7-B381E7852474}"/>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28" name="Textplatzhalter 9">
            <a:extLst>
              <a:ext uri="{FF2B5EF4-FFF2-40B4-BE49-F238E27FC236}">
                <a16:creationId xmlns="" xmlns:a16="http://schemas.microsoft.com/office/drawing/2014/main" id="{F9396F62-FEBC-4F38-A2F8-B90611FD8C22}"/>
              </a:ext>
            </a:extLst>
          </p:cNvPr>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solidFill>
                  <a:schemeClr val="bg1"/>
                </a:solidFill>
              </a:defRPr>
            </a:lvl1pPr>
          </a:lstStyle>
          <a:p>
            <a:pPr lvl="0"/>
            <a:r>
              <a:rPr lang="de-DE" dirty="0"/>
              <a:t>Institutsname max. 2-zeilig, bitte hier klicken und überschreiben</a:t>
            </a:r>
          </a:p>
        </p:txBody>
      </p:sp>
    </p:spTree>
    <p:extLst>
      <p:ext uri="{BB962C8B-B14F-4D97-AF65-F5344CB8AC3E}">
        <p14:creationId xmlns:p14="http://schemas.microsoft.com/office/powerpoint/2010/main" val="283637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Institute 2">
    <p:spTree>
      <p:nvGrpSpPr>
        <p:cNvPr id="1" name=""/>
        <p:cNvGrpSpPr/>
        <p:nvPr/>
      </p:nvGrpSpPr>
      <p:grpSpPr>
        <a:xfrm>
          <a:off x="0" y="0"/>
          <a:ext cx="0" cy="0"/>
          <a:chOff x="0" y="0"/>
          <a:chExt cx="0" cy="0"/>
        </a:xfrm>
      </p:grpSpPr>
      <p:pic>
        <p:nvPicPr>
          <p:cNvPr id="11" name="Grafik 10">
            <a:extLst>
              <a:ext uri="{FF2B5EF4-FFF2-40B4-BE49-F238E27FC236}">
                <a16:creationId xmlns="" xmlns:a16="http://schemas.microsoft.com/office/drawing/2014/main" id="{30BE638A-719E-41CB-B435-44353E5553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88" y="268958"/>
            <a:ext cx="2136071" cy="431998"/>
          </a:xfrm>
          <a:prstGeom prst="rect">
            <a:avLst/>
          </a:prstGeom>
        </p:spPr>
      </p:pic>
      <p:sp>
        <p:nvSpPr>
          <p:cNvPr id="9" name="Bildplatzhalter 8"/>
          <p:cNvSpPr>
            <a:spLocks noGrp="1"/>
          </p:cNvSpPr>
          <p:nvPr>
            <p:ph type="pic" sz="quarter" idx="10"/>
          </p:nvPr>
        </p:nvSpPr>
        <p:spPr>
          <a:xfrm>
            <a:off x="0" y="1266841"/>
            <a:ext cx="9144000" cy="3304800"/>
          </a:xfrm>
          <a:solidFill>
            <a:schemeClr val="bg1">
              <a:lumMod val="85000"/>
            </a:schemeClr>
          </a:solidFill>
        </p:spPr>
        <p:txBody>
          <a:bodyPr lIns="72000"/>
          <a:lstStyle>
            <a:lvl1pPr marL="0" indent="0">
              <a:buNone/>
              <a:defRPr/>
            </a:lvl1pPr>
          </a:lstStyle>
          <a:p>
            <a:r>
              <a:rPr lang="de-DE" dirty="0"/>
              <a:t>Bild durch Klicken auf Symbol hinzufügen</a:t>
            </a:r>
            <a:endParaRPr lang="en-US" dirty="0"/>
          </a:p>
        </p:txBody>
      </p:sp>
      <p:sp>
        <p:nvSpPr>
          <p:cNvPr id="16" name="Titel 2">
            <a:extLst>
              <a:ext uri="{FF2B5EF4-FFF2-40B4-BE49-F238E27FC236}">
                <a16:creationId xmlns="" xmlns:a16="http://schemas.microsoft.com/office/drawing/2014/main" id="{FCF15244-A895-48BB-9A90-27BC5159A1A9}"/>
              </a:ext>
            </a:extLst>
          </p:cNvPr>
          <p:cNvSpPr>
            <a:spLocks noGrp="1"/>
          </p:cNvSpPr>
          <p:nvPr>
            <p:ph type="title" hasCustomPrompt="1"/>
          </p:nvPr>
        </p:nvSpPr>
        <p:spPr>
          <a:xfrm>
            <a:off x="5026509" y="488684"/>
            <a:ext cx="3913200" cy="3913200"/>
          </a:xfrm>
          <a:prstGeom prst="ellipse">
            <a:avLst/>
          </a:prstGeom>
          <a:solidFill>
            <a:schemeClr val="accent1"/>
          </a:solidFill>
        </p:spPr>
        <p:txBody>
          <a:bodyPr vert="horz" wrap="square" lIns="0" tIns="0" rIns="0" bIns="1116000" rtlCol="0" anchor="b" anchorCtr="0">
            <a:noAutofit/>
          </a:bodyPr>
          <a:lstStyle>
            <a:lvl1pPr>
              <a:defRPr lang="en-GB" sz="2500" baseline="0" dirty="0">
                <a:solidFill>
                  <a:schemeClr val="bg1"/>
                </a:solidFill>
              </a:defRPr>
            </a:lvl1pPr>
          </a:lstStyle>
          <a:p>
            <a:pPr marL="0" lvl="0" indent="0"/>
            <a:r>
              <a:rPr lang="de-DE" dirty="0"/>
              <a:t>Titel durch Klicken </a:t>
            </a:r>
            <a:br>
              <a:rPr lang="de-DE" dirty="0"/>
            </a:br>
            <a:r>
              <a:rPr lang="de-DE" dirty="0"/>
              <a:t>hinzufügen</a:t>
            </a:r>
            <a:endParaRPr lang="en-GB" dirty="0"/>
          </a:p>
        </p:txBody>
      </p:sp>
      <p:sp>
        <p:nvSpPr>
          <p:cNvPr id="7" name="Bildplatzhalter 6"/>
          <p:cNvSpPr>
            <a:spLocks noGrp="1" noChangeAspect="1"/>
          </p:cNvSpPr>
          <p:nvPr>
            <p:ph type="pic" sz="quarter" idx="14" hasCustomPrompt="1"/>
          </p:nvPr>
        </p:nvSpPr>
        <p:spPr>
          <a:xfrm>
            <a:off x="7298630" y="4694760"/>
            <a:ext cx="1415910" cy="330480"/>
          </a:xfrm>
        </p:spPr>
        <p:txBody>
          <a:bodyPr/>
          <a:lstStyle>
            <a:lvl1pPr marL="0" indent="0">
              <a:buFontTx/>
              <a:buNone/>
              <a:defRPr sz="1100" baseline="0"/>
            </a:lvl1pPr>
          </a:lstStyle>
          <a:p>
            <a:r>
              <a:rPr lang="de-DE" dirty="0" err="1"/>
              <a:t>Sublogo</a:t>
            </a:r>
            <a:r>
              <a:rPr lang="de-DE" dirty="0"/>
              <a:t> einfügen</a:t>
            </a:r>
          </a:p>
        </p:txBody>
      </p:sp>
      <p:sp>
        <p:nvSpPr>
          <p:cNvPr id="28" name="Textplatzhalter 9">
            <a:extLst>
              <a:ext uri="{FF2B5EF4-FFF2-40B4-BE49-F238E27FC236}">
                <a16:creationId xmlns="" xmlns:a16="http://schemas.microsoft.com/office/drawing/2014/main" id="{F2727769-9A35-4722-8FB2-4C78D296549D}"/>
              </a:ext>
            </a:extLst>
          </p:cNvPr>
          <p:cNvSpPr>
            <a:spLocks noGrp="1"/>
          </p:cNvSpPr>
          <p:nvPr>
            <p:ph type="body" sz="quarter" idx="13" hasCustomPrompt="1"/>
          </p:nvPr>
        </p:nvSpPr>
        <p:spPr>
          <a:xfrm>
            <a:off x="952454" y="593154"/>
            <a:ext cx="3561913" cy="435081"/>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15" name="Subtitle 2">
            <a:extLst>
              <a:ext uri="{FF2B5EF4-FFF2-40B4-BE49-F238E27FC236}">
                <a16:creationId xmlns="" xmlns:a16="http://schemas.microsoft.com/office/drawing/2014/main" id="{FF9C1028-5CF0-4B0B-90F2-2CDD6683E1F7}"/>
              </a:ext>
            </a:extLst>
          </p:cNvPr>
          <p:cNvSpPr>
            <a:spLocks noGrp="1"/>
          </p:cNvSpPr>
          <p:nvPr>
            <p:ph type="subTitle" idx="1"/>
          </p:nvPr>
        </p:nvSpPr>
        <p:spPr>
          <a:xfrm>
            <a:off x="5608866" y="2881993"/>
            <a:ext cx="3012621" cy="555172"/>
          </a:xfrm>
        </p:spPr>
        <p:txBody>
          <a:bodyPr lIns="0" tIns="0" rIns="0" bIns="0">
            <a:noAutofit/>
          </a:bodyPr>
          <a:lstStyle>
            <a:lvl1pPr marL="0" indent="0" algn="l">
              <a:lnSpc>
                <a:spcPct val="110000"/>
              </a:lnSpc>
              <a:spcBef>
                <a:spcPts val="0"/>
              </a:spcBef>
              <a:buNone/>
              <a:defRPr sz="120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de-DE" dirty="0"/>
              <a:t>Master-Untertitelformat bearbeiten</a:t>
            </a:r>
          </a:p>
        </p:txBody>
      </p:sp>
    </p:spTree>
    <p:extLst>
      <p:ext uri="{BB962C8B-B14F-4D97-AF65-F5344CB8AC3E}">
        <p14:creationId xmlns:p14="http://schemas.microsoft.com/office/powerpoint/2010/main" val="341090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e Placeholder 3"/>
          <p:cNvSpPr>
            <a:spLocks noGrp="1"/>
          </p:cNvSpPr>
          <p:nvPr>
            <p:ph type="dt" sz="half" idx="10"/>
          </p:nvPr>
        </p:nvSpPr>
        <p:spPr/>
        <p:txBody>
          <a:bodyPr/>
          <a:lstStyle/>
          <a:p>
            <a:fld id="{297A7E86-DD32-41E3-8F94-2471BBCA83E1}" type="datetime1">
              <a:rPr lang="de-DE" smtClean="0"/>
              <a:t>25.02.2020</a:t>
            </a:fld>
            <a:endParaRPr lang="de-DE" dirty="0"/>
          </a:p>
        </p:txBody>
      </p:sp>
      <p:sp>
        <p:nvSpPr>
          <p:cNvPr id="5" name="Footer Placeholder 4"/>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‹Nr.›</a:t>
            </a:fld>
            <a:endParaRPr lang="de-DE" dirty="0"/>
          </a:p>
        </p:txBody>
      </p:sp>
      <p:sp>
        <p:nvSpPr>
          <p:cNvPr id="9" name="Textplatzhalter 7">
            <a:extLst>
              <a:ext uri="{FF2B5EF4-FFF2-40B4-BE49-F238E27FC236}">
                <a16:creationId xmlns="" xmlns:a16="http://schemas.microsoft.com/office/drawing/2014/main" id="{18B4599F-1F24-4FF7-8F3E-EDB79B1AB99C}"/>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
        <p:nvSpPr>
          <p:cNvPr id="2" name="Titel 1">
            <a:extLst>
              <a:ext uri="{FF2B5EF4-FFF2-40B4-BE49-F238E27FC236}">
                <a16:creationId xmlns="" xmlns:a16="http://schemas.microsoft.com/office/drawing/2014/main" id="{0785E028-F200-4ED8-8CC6-0D42239F975D}"/>
              </a:ext>
            </a:extLst>
          </p:cNvPr>
          <p:cNvSpPr>
            <a:spLocks noGrp="1"/>
          </p:cNvSpPr>
          <p:nvPr>
            <p:ph type="title"/>
          </p:nvPr>
        </p:nvSpPr>
        <p:spPr/>
        <p:txBody>
          <a:bodyPr/>
          <a:lstStyle/>
          <a:p>
            <a:r>
              <a:rPr lang="de-DE" dirty="0"/>
              <a:t>Mastertitelformat bearbeiten</a:t>
            </a:r>
            <a:endParaRPr lang="en-GB" dirty="0"/>
          </a:p>
        </p:txBody>
      </p:sp>
    </p:spTree>
    <p:extLst>
      <p:ext uri="{BB962C8B-B14F-4D97-AF65-F5344CB8AC3E}">
        <p14:creationId xmlns:p14="http://schemas.microsoft.com/office/powerpoint/2010/main" val="128145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2zeilig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6" y="1008000"/>
            <a:ext cx="8243887" cy="370638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e Placeholder 3"/>
          <p:cNvSpPr>
            <a:spLocks noGrp="1"/>
          </p:cNvSpPr>
          <p:nvPr>
            <p:ph type="dt" sz="half" idx="10"/>
          </p:nvPr>
        </p:nvSpPr>
        <p:spPr/>
        <p:txBody>
          <a:bodyPr/>
          <a:lstStyle/>
          <a:p>
            <a:fld id="{A88FACFA-12B9-4556-A2CD-DE579A7BE8A6}" type="datetime1">
              <a:rPr lang="de-DE" smtClean="0"/>
              <a:t>25.02.2020</a:t>
            </a:fld>
            <a:endParaRPr lang="de-DE" dirty="0"/>
          </a:p>
        </p:txBody>
      </p:sp>
      <p:sp>
        <p:nvSpPr>
          <p:cNvPr id="5" name="Footer Placeholder 4"/>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‹Nr.›</a:t>
            </a:fld>
            <a:endParaRPr lang="de-DE" dirty="0"/>
          </a:p>
        </p:txBody>
      </p:sp>
      <p:sp>
        <p:nvSpPr>
          <p:cNvPr id="15" name="Titel 14">
            <a:extLst>
              <a:ext uri="{FF2B5EF4-FFF2-40B4-BE49-F238E27FC236}">
                <a16:creationId xmlns="" xmlns:a16="http://schemas.microsoft.com/office/drawing/2014/main" id="{D0727A05-0C1A-4583-AE41-BB5812D3F68A}"/>
              </a:ext>
            </a:extLst>
          </p:cNvPr>
          <p:cNvSpPr>
            <a:spLocks noGrp="1"/>
          </p:cNvSpPr>
          <p:nvPr>
            <p:ph type="title"/>
          </p:nvPr>
        </p:nvSpPr>
        <p:spPr/>
        <p:txBody>
          <a:bodyPr/>
          <a:lstStyle/>
          <a:p>
            <a:r>
              <a:rPr lang="de-DE" dirty="0"/>
              <a:t>Mastertitelformat bearbeiten</a:t>
            </a:r>
            <a:endParaRPr lang="en-GB" dirty="0"/>
          </a:p>
        </p:txBody>
      </p:sp>
      <p:sp>
        <p:nvSpPr>
          <p:cNvPr id="16" name="Textplatzhalter 7">
            <a:extLst>
              <a:ext uri="{FF2B5EF4-FFF2-40B4-BE49-F238E27FC236}">
                <a16:creationId xmlns="" xmlns:a16="http://schemas.microsoft.com/office/drawing/2014/main" id="{0DBE4A7F-2625-4844-8794-CF87BAE82F32}"/>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015284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143500"/>
          </a:xfrm>
          <a:prstGeom prst="rect">
            <a:avLst/>
          </a:prstGeom>
          <a:blipFill>
            <a:blip r:embed="rId2" cstate="print"/>
            <a:stretch>
              <a:fillRect/>
            </a:stretch>
          </a:blipFill>
        </p:spPr>
        <p:txBody>
          <a:bodyPr wrap="square" lIns="0" tIns="0" rIns="0" bIns="0" rtlCol="0"/>
          <a:lstStyle/>
          <a:p>
            <a:endParaRPr lang="de-DE" sz="1404" dirty="0"/>
          </a:p>
        </p:txBody>
      </p:sp>
      <p:sp>
        <p:nvSpPr>
          <p:cNvPr id="9" name="Freihandform: Form 8">
            <a:extLst>
              <a:ext uri="{FF2B5EF4-FFF2-40B4-BE49-F238E27FC236}">
                <a16:creationId xmlns="" xmlns:a16="http://schemas.microsoft.com/office/drawing/2014/main" id="{989E6229-E650-4C0F-8141-1787714FDDFC}"/>
              </a:ext>
            </a:extLst>
          </p:cNvPr>
          <p:cNvSpPr/>
          <p:nvPr userDrawn="1"/>
        </p:nvSpPr>
        <p:spPr>
          <a:xfrm>
            <a:off x="1279949" y="0"/>
            <a:ext cx="6543725" cy="3533140"/>
          </a:xfrm>
          <a:custGeom>
            <a:avLst/>
            <a:gdLst>
              <a:gd name="connsiteX0" fmla="*/ 10560 w 6543725"/>
              <a:gd name="connsiteY0" fmla="*/ 0 h 3533140"/>
              <a:gd name="connsiteX1" fmla="*/ 6533165 w 6543725"/>
              <a:gd name="connsiteY1" fmla="*/ 0 h 3533140"/>
              <a:gd name="connsiteX2" fmla="*/ 6543725 w 6543725"/>
              <a:gd name="connsiteY2" fmla="*/ 261277 h 3533140"/>
              <a:gd name="connsiteX3" fmla="*/ 6532879 w 6543725"/>
              <a:gd name="connsiteY3" fmla="*/ 529622 h 3533140"/>
              <a:gd name="connsiteX4" fmla="*/ 6500902 w 6543725"/>
              <a:gd name="connsiteY4" fmla="*/ 791992 h 3533140"/>
              <a:gd name="connsiteX5" fmla="*/ 6448637 w 6543725"/>
              <a:gd name="connsiteY5" fmla="*/ 1047546 h 3533140"/>
              <a:gd name="connsiteX6" fmla="*/ 6376924 w 6543725"/>
              <a:gd name="connsiteY6" fmla="*/ 1295442 h 3533140"/>
              <a:gd name="connsiteX7" fmla="*/ 6286607 w 6543725"/>
              <a:gd name="connsiteY7" fmla="*/ 1534837 h 3533140"/>
              <a:gd name="connsiteX8" fmla="*/ 6178527 w 6543725"/>
              <a:gd name="connsiteY8" fmla="*/ 1764890 h 3533140"/>
              <a:gd name="connsiteX9" fmla="*/ 6053527 w 6543725"/>
              <a:gd name="connsiteY9" fmla="*/ 1984758 h 3533140"/>
              <a:gd name="connsiteX10" fmla="*/ 5912448 w 6543725"/>
              <a:gd name="connsiteY10" fmla="*/ 2193600 h 3533140"/>
              <a:gd name="connsiteX11" fmla="*/ 5756132 w 6543725"/>
              <a:gd name="connsiteY11" fmla="*/ 2390573 h 3533140"/>
              <a:gd name="connsiteX12" fmla="*/ 5585421 w 6543725"/>
              <a:gd name="connsiteY12" fmla="*/ 2574836 h 3533140"/>
              <a:gd name="connsiteX13" fmla="*/ 5401159 w 6543725"/>
              <a:gd name="connsiteY13" fmla="*/ 2745547 h 3533140"/>
              <a:gd name="connsiteX14" fmla="*/ 5204185 w 6543725"/>
              <a:gd name="connsiteY14" fmla="*/ 2901862 h 3533140"/>
              <a:gd name="connsiteX15" fmla="*/ 4995343 w 6543725"/>
              <a:gd name="connsiteY15" fmla="*/ 3042941 h 3533140"/>
              <a:gd name="connsiteX16" fmla="*/ 4775475 w 6543725"/>
              <a:gd name="connsiteY16" fmla="*/ 3167942 h 3533140"/>
              <a:gd name="connsiteX17" fmla="*/ 4545422 w 6543725"/>
              <a:gd name="connsiteY17" fmla="*/ 3276022 h 3533140"/>
              <a:gd name="connsiteX18" fmla="*/ 4306027 w 6543725"/>
              <a:gd name="connsiteY18" fmla="*/ 3366339 h 3533140"/>
              <a:gd name="connsiteX19" fmla="*/ 4058131 w 6543725"/>
              <a:gd name="connsiteY19" fmla="*/ 3438051 h 3533140"/>
              <a:gd name="connsiteX20" fmla="*/ 3802577 w 6543725"/>
              <a:gd name="connsiteY20" fmla="*/ 3490317 h 3533140"/>
              <a:gd name="connsiteX21" fmla="*/ 3540207 w 6543725"/>
              <a:gd name="connsiteY21" fmla="*/ 3522294 h 3533140"/>
              <a:gd name="connsiteX22" fmla="*/ 3271862 w 6543725"/>
              <a:gd name="connsiteY22" fmla="*/ 3533140 h 3533140"/>
              <a:gd name="connsiteX23" fmla="*/ 3003520 w 6543725"/>
              <a:gd name="connsiteY23" fmla="*/ 3522294 h 3533140"/>
              <a:gd name="connsiteX24" fmla="*/ 2741151 w 6543725"/>
              <a:gd name="connsiteY24" fmla="*/ 3490317 h 3533140"/>
              <a:gd name="connsiteX25" fmla="*/ 2485598 w 6543725"/>
              <a:gd name="connsiteY25" fmla="*/ 3438051 h 3533140"/>
              <a:gd name="connsiteX26" fmla="*/ 2237703 w 6543725"/>
              <a:gd name="connsiteY26" fmla="*/ 3366339 h 3533140"/>
              <a:gd name="connsiteX27" fmla="*/ 1998308 w 6543725"/>
              <a:gd name="connsiteY27" fmla="*/ 3276022 h 3533140"/>
              <a:gd name="connsiteX28" fmla="*/ 1768256 w 6543725"/>
              <a:gd name="connsiteY28" fmla="*/ 3167942 h 3533140"/>
              <a:gd name="connsiteX29" fmla="*/ 1548387 w 6543725"/>
              <a:gd name="connsiteY29" fmla="*/ 3042941 h 3533140"/>
              <a:gd name="connsiteX30" fmla="*/ 1339545 w 6543725"/>
              <a:gd name="connsiteY30" fmla="*/ 2901862 h 3533140"/>
              <a:gd name="connsiteX31" fmla="*/ 1142571 w 6543725"/>
              <a:gd name="connsiteY31" fmla="*/ 2745547 h 3533140"/>
              <a:gd name="connsiteX32" fmla="*/ 958308 w 6543725"/>
              <a:gd name="connsiteY32" fmla="*/ 2574836 h 3533140"/>
              <a:gd name="connsiteX33" fmla="*/ 787597 w 6543725"/>
              <a:gd name="connsiteY33" fmla="*/ 2390573 h 3533140"/>
              <a:gd name="connsiteX34" fmla="*/ 631281 w 6543725"/>
              <a:gd name="connsiteY34" fmla="*/ 2193600 h 3533140"/>
              <a:gd name="connsiteX35" fmla="*/ 490201 w 6543725"/>
              <a:gd name="connsiteY35" fmla="*/ 1984758 h 3533140"/>
              <a:gd name="connsiteX36" fmla="*/ 365200 w 6543725"/>
              <a:gd name="connsiteY36" fmla="*/ 1764890 h 3533140"/>
              <a:gd name="connsiteX37" fmla="*/ 257120 w 6543725"/>
              <a:gd name="connsiteY37" fmla="*/ 1534837 h 3533140"/>
              <a:gd name="connsiteX38" fmla="*/ 166802 w 6543725"/>
              <a:gd name="connsiteY38" fmla="*/ 1295442 h 3533140"/>
              <a:gd name="connsiteX39" fmla="*/ 95089 w 6543725"/>
              <a:gd name="connsiteY39" fmla="*/ 1047546 h 3533140"/>
              <a:gd name="connsiteX40" fmla="*/ 42823 w 6543725"/>
              <a:gd name="connsiteY40" fmla="*/ 791992 h 3533140"/>
              <a:gd name="connsiteX41" fmla="*/ 10846 w 6543725"/>
              <a:gd name="connsiteY41" fmla="*/ 529622 h 3533140"/>
              <a:gd name="connsiteX42" fmla="*/ 0 w 6543725"/>
              <a:gd name="connsiteY42" fmla="*/ 261277 h 3533140"/>
              <a:gd name="connsiteX43" fmla="*/ 10560 w 6543725"/>
              <a:gd name="connsiteY43" fmla="*/ 0 h 353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43725" h="3533140">
                <a:moveTo>
                  <a:pt x="10560" y="0"/>
                </a:moveTo>
                <a:lnTo>
                  <a:pt x="6533165" y="0"/>
                </a:lnTo>
                <a:lnTo>
                  <a:pt x="6543725" y="261277"/>
                </a:lnTo>
                <a:lnTo>
                  <a:pt x="6532879" y="529622"/>
                </a:lnTo>
                <a:lnTo>
                  <a:pt x="6500902" y="791992"/>
                </a:lnTo>
                <a:lnTo>
                  <a:pt x="6448637" y="1047546"/>
                </a:lnTo>
                <a:lnTo>
                  <a:pt x="6376924" y="1295442"/>
                </a:lnTo>
                <a:lnTo>
                  <a:pt x="6286607" y="1534837"/>
                </a:lnTo>
                <a:lnTo>
                  <a:pt x="6178527" y="1764890"/>
                </a:lnTo>
                <a:lnTo>
                  <a:pt x="6053527" y="1984758"/>
                </a:lnTo>
                <a:lnTo>
                  <a:pt x="5912448" y="2193600"/>
                </a:lnTo>
                <a:lnTo>
                  <a:pt x="5756132" y="2390573"/>
                </a:lnTo>
                <a:lnTo>
                  <a:pt x="5585421" y="2574836"/>
                </a:lnTo>
                <a:lnTo>
                  <a:pt x="5401159" y="2745547"/>
                </a:lnTo>
                <a:lnTo>
                  <a:pt x="5204185" y="2901862"/>
                </a:lnTo>
                <a:lnTo>
                  <a:pt x="4995343" y="3042941"/>
                </a:lnTo>
                <a:lnTo>
                  <a:pt x="4775475" y="3167942"/>
                </a:lnTo>
                <a:lnTo>
                  <a:pt x="4545422" y="3276022"/>
                </a:lnTo>
                <a:lnTo>
                  <a:pt x="4306027" y="3366339"/>
                </a:lnTo>
                <a:lnTo>
                  <a:pt x="4058131" y="3438051"/>
                </a:lnTo>
                <a:lnTo>
                  <a:pt x="3802577" y="3490317"/>
                </a:lnTo>
                <a:lnTo>
                  <a:pt x="3540207" y="3522294"/>
                </a:lnTo>
                <a:lnTo>
                  <a:pt x="3271862" y="3533140"/>
                </a:lnTo>
                <a:lnTo>
                  <a:pt x="3003520" y="3522294"/>
                </a:lnTo>
                <a:lnTo>
                  <a:pt x="2741151" y="3490317"/>
                </a:lnTo>
                <a:lnTo>
                  <a:pt x="2485598" y="3438051"/>
                </a:lnTo>
                <a:lnTo>
                  <a:pt x="2237703" y="3366339"/>
                </a:lnTo>
                <a:lnTo>
                  <a:pt x="1998308" y="3276022"/>
                </a:lnTo>
                <a:lnTo>
                  <a:pt x="1768256" y="3167942"/>
                </a:lnTo>
                <a:lnTo>
                  <a:pt x="1548387" y="3042941"/>
                </a:lnTo>
                <a:lnTo>
                  <a:pt x="1339545" y="2901862"/>
                </a:lnTo>
                <a:lnTo>
                  <a:pt x="1142571" y="2745547"/>
                </a:lnTo>
                <a:lnTo>
                  <a:pt x="958308" y="2574836"/>
                </a:lnTo>
                <a:lnTo>
                  <a:pt x="787597" y="2390573"/>
                </a:lnTo>
                <a:lnTo>
                  <a:pt x="631281" y="2193600"/>
                </a:lnTo>
                <a:lnTo>
                  <a:pt x="490201" y="1984758"/>
                </a:lnTo>
                <a:lnTo>
                  <a:pt x="365200" y="1764890"/>
                </a:lnTo>
                <a:lnTo>
                  <a:pt x="257120" y="1534837"/>
                </a:lnTo>
                <a:lnTo>
                  <a:pt x="166802" y="1295442"/>
                </a:lnTo>
                <a:lnTo>
                  <a:pt x="95089" y="1047546"/>
                </a:lnTo>
                <a:lnTo>
                  <a:pt x="42823" y="791992"/>
                </a:lnTo>
                <a:lnTo>
                  <a:pt x="10846" y="529622"/>
                </a:lnTo>
                <a:lnTo>
                  <a:pt x="0" y="261277"/>
                </a:lnTo>
                <a:lnTo>
                  <a:pt x="105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2" name="Title 1"/>
          <p:cNvSpPr>
            <a:spLocks noGrp="1"/>
          </p:cNvSpPr>
          <p:nvPr>
            <p:ph type="title"/>
          </p:nvPr>
        </p:nvSpPr>
        <p:spPr>
          <a:xfrm>
            <a:off x="2492756" y="809999"/>
            <a:ext cx="4118110" cy="1853687"/>
          </a:xfrm>
          <a:prstGeom prst="rect">
            <a:avLst/>
          </a:prstGeom>
        </p:spPr>
        <p:txBody>
          <a:bodyPr anchor="t" anchorCtr="0"/>
          <a:lstStyle>
            <a:lvl1pPr>
              <a:defRPr sz="3200"/>
            </a:lvl1pPr>
          </a:lstStyle>
          <a:p>
            <a:r>
              <a:rPr lang="de-DE" dirty="0"/>
              <a:t>Titelmasterformat durch Klicken bearbeiten</a:t>
            </a:r>
          </a:p>
        </p:txBody>
      </p:sp>
      <p:sp>
        <p:nvSpPr>
          <p:cNvPr id="3" name="Text Placeholder 2"/>
          <p:cNvSpPr>
            <a:spLocks noGrp="1"/>
          </p:cNvSpPr>
          <p:nvPr>
            <p:ph type="body" idx="1" hasCustomPrompt="1"/>
          </p:nvPr>
        </p:nvSpPr>
        <p:spPr>
          <a:xfrm>
            <a:off x="2492756" y="566845"/>
            <a:ext cx="4118110" cy="199439"/>
          </a:xfrm>
        </p:spPr>
        <p:txBody>
          <a:bodyPr>
            <a:noAutofit/>
          </a:bodyPr>
          <a:lstStyle>
            <a:lvl1pPr marL="0" indent="0">
              <a:buNone/>
              <a:defRPr sz="1200" baseline="0">
                <a:solidFill>
                  <a:schemeClr val="tx1"/>
                </a:solidFill>
              </a:defRPr>
            </a:lvl1pPr>
            <a:lvl2pPr marL="342897" indent="0">
              <a:buNone/>
              <a:defRPr sz="1500">
                <a:solidFill>
                  <a:schemeClr val="tx1">
                    <a:tint val="75000"/>
                  </a:schemeClr>
                </a:solidFill>
              </a:defRPr>
            </a:lvl2pPr>
            <a:lvl3pPr marL="685793" indent="0">
              <a:buNone/>
              <a:defRPr sz="1350">
                <a:solidFill>
                  <a:schemeClr val="tx1">
                    <a:tint val="75000"/>
                  </a:schemeClr>
                </a:solidFill>
              </a:defRPr>
            </a:lvl3pPr>
            <a:lvl4pPr marL="1028690" indent="0">
              <a:buNone/>
              <a:defRPr sz="1200">
                <a:solidFill>
                  <a:schemeClr val="tx1">
                    <a:tint val="75000"/>
                  </a:schemeClr>
                </a:solidFill>
              </a:defRPr>
            </a:lvl4pPr>
            <a:lvl5pPr marL="1371586" indent="0">
              <a:buNone/>
              <a:defRPr sz="1200">
                <a:solidFill>
                  <a:schemeClr val="tx1">
                    <a:tint val="75000"/>
                  </a:schemeClr>
                </a:solidFill>
              </a:defRPr>
            </a:lvl5pPr>
            <a:lvl6pPr marL="1714483" indent="0">
              <a:buNone/>
              <a:defRPr sz="1200">
                <a:solidFill>
                  <a:schemeClr val="tx1">
                    <a:tint val="75000"/>
                  </a:schemeClr>
                </a:solidFill>
              </a:defRPr>
            </a:lvl6pPr>
            <a:lvl7pPr marL="2057379" indent="0">
              <a:buNone/>
              <a:defRPr sz="1200">
                <a:solidFill>
                  <a:schemeClr val="tx1">
                    <a:tint val="75000"/>
                  </a:schemeClr>
                </a:solidFill>
              </a:defRPr>
            </a:lvl7pPr>
            <a:lvl8pPr marL="2400276" indent="0">
              <a:buNone/>
              <a:defRPr sz="1200">
                <a:solidFill>
                  <a:schemeClr val="tx1">
                    <a:tint val="75000"/>
                  </a:schemeClr>
                </a:solidFill>
              </a:defRPr>
            </a:lvl8pPr>
            <a:lvl9pPr marL="2743173" indent="0">
              <a:buNone/>
              <a:defRPr sz="1200">
                <a:solidFill>
                  <a:schemeClr val="tx1">
                    <a:tint val="75000"/>
                  </a:schemeClr>
                </a:solidFill>
              </a:defRPr>
            </a:lvl9pPr>
          </a:lstStyle>
          <a:p>
            <a:pPr lvl="0"/>
            <a:r>
              <a:rPr lang="de-DE" dirty="0"/>
              <a:t>Kapitel</a:t>
            </a:r>
          </a:p>
        </p:txBody>
      </p:sp>
    </p:spTree>
    <p:extLst>
      <p:ext uri="{BB962C8B-B14F-4D97-AF65-F5344CB8AC3E}">
        <p14:creationId xmlns:p14="http://schemas.microsoft.com/office/powerpoint/2010/main" val="271076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802" y="2025000"/>
            <a:ext cx="5526581" cy="810000"/>
          </a:xfrm>
          <a:prstGeom prst="rect">
            <a:avLst/>
          </a:prstGeom>
        </p:spPr>
        <p:txBody>
          <a:bodyPr anchor="t" anchorCtr="0"/>
          <a:lstStyle>
            <a:lvl1pPr>
              <a:defRPr sz="3200">
                <a:solidFill>
                  <a:schemeClr val="bg1"/>
                </a:solidFill>
              </a:defRPr>
            </a:lvl1pPr>
          </a:lstStyle>
          <a:p>
            <a:r>
              <a:rPr lang="de-DE" dirty="0"/>
              <a:t>Titelmasterformat durch Klicken bearbeiten</a:t>
            </a:r>
          </a:p>
        </p:txBody>
      </p:sp>
      <p:sp>
        <p:nvSpPr>
          <p:cNvPr id="3" name="Text Placeholder 2"/>
          <p:cNvSpPr>
            <a:spLocks noGrp="1"/>
          </p:cNvSpPr>
          <p:nvPr>
            <p:ph type="body" idx="1" hasCustomPrompt="1"/>
          </p:nvPr>
        </p:nvSpPr>
        <p:spPr>
          <a:xfrm>
            <a:off x="2422803" y="1749602"/>
            <a:ext cx="3026729" cy="199439"/>
          </a:xfrm>
        </p:spPr>
        <p:txBody>
          <a:bodyPr>
            <a:noAutofit/>
          </a:bodyPr>
          <a:lstStyle>
            <a:lvl1pPr marL="0" indent="0">
              <a:buNone/>
              <a:defRPr sz="1200" baseline="0">
                <a:solidFill>
                  <a:schemeClr val="bg1"/>
                </a:solidFill>
              </a:defRPr>
            </a:lvl1pPr>
            <a:lvl2pPr marL="342897" indent="0">
              <a:buNone/>
              <a:defRPr sz="1500">
                <a:solidFill>
                  <a:schemeClr val="tx1">
                    <a:tint val="75000"/>
                  </a:schemeClr>
                </a:solidFill>
              </a:defRPr>
            </a:lvl2pPr>
            <a:lvl3pPr marL="685793" indent="0">
              <a:buNone/>
              <a:defRPr sz="1350">
                <a:solidFill>
                  <a:schemeClr val="tx1">
                    <a:tint val="75000"/>
                  </a:schemeClr>
                </a:solidFill>
              </a:defRPr>
            </a:lvl3pPr>
            <a:lvl4pPr marL="1028690" indent="0">
              <a:buNone/>
              <a:defRPr sz="1200">
                <a:solidFill>
                  <a:schemeClr val="tx1">
                    <a:tint val="75000"/>
                  </a:schemeClr>
                </a:solidFill>
              </a:defRPr>
            </a:lvl4pPr>
            <a:lvl5pPr marL="1371586" indent="0">
              <a:buNone/>
              <a:defRPr sz="1200">
                <a:solidFill>
                  <a:schemeClr val="tx1">
                    <a:tint val="75000"/>
                  </a:schemeClr>
                </a:solidFill>
              </a:defRPr>
            </a:lvl5pPr>
            <a:lvl6pPr marL="1714483" indent="0">
              <a:buNone/>
              <a:defRPr sz="1200">
                <a:solidFill>
                  <a:schemeClr val="tx1">
                    <a:tint val="75000"/>
                  </a:schemeClr>
                </a:solidFill>
              </a:defRPr>
            </a:lvl6pPr>
            <a:lvl7pPr marL="2057379" indent="0">
              <a:buNone/>
              <a:defRPr sz="1200">
                <a:solidFill>
                  <a:schemeClr val="tx1">
                    <a:tint val="75000"/>
                  </a:schemeClr>
                </a:solidFill>
              </a:defRPr>
            </a:lvl7pPr>
            <a:lvl8pPr marL="2400276" indent="0">
              <a:buNone/>
              <a:defRPr sz="1200">
                <a:solidFill>
                  <a:schemeClr val="tx1">
                    <a:tint val="75000"/>
                  </a:schemeClr>
                </a:solidFill>
              </a:defRPr>
            </a:lvl8pPr>
            <a:lvl9pPr marL="2743173" indent="0">
              <a:buNone/>
              <a:defRPr sz="1200">
                <a:solidFill>
                  <a:schemeClr val="tx1">
                    <a:tint val="75000"/>
                  </a:schemeClr>
                </a:solidFill>
              </a:defRPr>
            </a:lvl9pPr>
          </a:lstStyle>
          <a:p>
            <a:pPr lvl="0"/>
            <a:r>
              <a:rPr lang="de-DE" dirty="0"/>
              <a:t>Unterkapitel</a:t>
            </a:r>
          </a:p>
        </p:txBody>
      </p:sp>
    </p:spTree>
    <p:extLst>
      <p:ext uri="{BB962C8B-B14F-4D97-AF65-F5344CB8AC3E}">
        <p14:creationId xmlns:p14="http://schemas.microsoft.com/office/powerpoint/2010/main" val="3178261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10" name="Freihandform: Form 9">
            <a:extLst>
              <a:ext uri="{FF2B5EF4-FFF2-40B4-BE49-F238E27FC236}">
                <a16:creationId xmlns="" xmlns:a16="http://schemas.microsoft.com/office/drawing/2014/main" id="{15285CE5-013A-4554-99D3-E6E1B753071F}"/>
              </a:ext>
            </a:extLst>
          </p:cNvPr>
          <p:cNvSpPr/>
          <p:nvPr userDrawn="1"/>
        </p:nvSpPr>
        <p:spPr>
          <a:xfrm>
            <a:off x="329255" y="-1"/>
            <a:ext cx="7842289" cy="4234271"/>
          </a:xfrm>
          <a:custGeom>
            <a:avLst/>
            <a:gdLst>
              <a:gd name="connsiteX0" fmla="*/ 10560 w 6543725"/>
              <a:gd name="connsiteY0" fmla="*/ 0 h 3533140"/>
              <a:gd name="connsiteX1" fmla="*/ 6533165 w 6543725"/>
              <a:gd name="connsiteY1" fmla="*/ 0 h 3533140"/>
              <a:gd name="connsiteX2" fmla="*/ 6543725 w 6543725"/>
              <a:gd name="connsiteY2" fmla="*/ 261277 h 3533140"/>
              <a:gd name="connsiteX3" fmla="*/ 6532879 w 6543725"/>
              <a:gd name="connsiteY3" fmla="*/ 529622 h 3533140"/>
              <a:gd name="connsiteX4" fmla="*/ 6500902 w 6543725"/>
              <a:gd name="connsiteY4" fmla="*/ 791992 h 3533140"/>
              <a:gd name="connsiteX5" fmla="*/ 6448637 w 6543725"/>
              <a:gd name="connsiteY5" fmla="*/ 1047546 h 3533140"/>
              <a:gd name="connsiteX6" fmla="*/ 6376924 w 6543725"/>
              <a:gd name="connsiteY6" fmla="*/ 1295442 h 3533140"/>
              <a:gd name="connsiteX7" fmla="*/ 6286607 w 6543725"/>
              <a:gd name="connsiteY7" fmla="*/ 1534837 h 3533140"/>
              <a:gd name="connsiteX8" fmla="*/ 6178527 w 6543725"/>
              <a:gd name="connsiteY8" fmla="*/ 1764890 h 3533140"/>
              <a:gd name="connsiteX9" fmla="*/ 6053527 w 6543725"/>
              <a:gd name="connsiteY9" fmla="*/ 1984758 h 3533140"/>
              <a:gd name="connsiteX10" fmla="*/ 5912448 w 6543725"/>
              <a:gd name="connsiteY10" fmla="*/ 2193600 h 3533140"/>
              <a:gd name="connsiteX11" fmla="*/ 5756132 w 6543725"/>
              <a:gd name="connsiteY11" fmla="*/ 2390573 h 3533140"/>
              <a:gd name="connsiteX12" fmla="*/ 5585421 w 6543725"/>
              <a:gd name="connsiteY12" fmla="*/ 2574836 h 3533140"/>
              <a:gd name="connsiteX13" fmla="*/ 5401159 w 6543725"/>
              <a:gd name="connsiteY13" fmla="*/ 2745547 h 3533140"/>
              <a:gd name="connsiteX14" fmla="*/ 5204185 w 6543725"/>
              <a:gd name="connsiteY14" fmla="*/ 2901862 h 3533140"/>
              <a:gd name="connsiteX15" fmla="*/ 4995343 w 6543725"/>
              <a:gd name="connsiteY15" fmla="*/ 3042941 h 3533140"/>
              <a:gd name="connsiteX16" fmla="*/ 4775475 w 6543725"/>
              <a:gd name="connsiteY16" fmla="*/ 3167942 h 3533140"/>
              <a:gd name="connsiteX17" fmla="*/ 4545422 w 6543725"/>
              <a:gd name="connsiteY17" fmla="*/ 3276022 h 3533140"/>
              <a:gd name="connsiteX18" fmla="*/ 4306027 w 6543725"/>
              <a:gd name="connsiteY18" fmla="*/ 3366339 h 3533140"/>
              <a:gd name="connsiteX19" fmla="*/ 4058131 w 6543725"/>
              <a:gd name="connsiteY19" fmla="*/ 3438051 h 3533140"/>
              <a:gd name="connsiteX20" fmla="*/ 3802577 w 6543725"/>
              <a:gd name="connsiteY20" fmla="*/ 3490317 h 3533140"/>
              <a:gd name="connsiteX21" fmla="*/ 3540207 w 6543725"/>
              <a:gd name="connsiteY21" fmla="*/ 3522294 h 3533140"/>
              <a:gd name="connsiteX22" fmla="*/ 3271862 w 6543725"/>
              <a:gd name="connsiteY22" fmla="*/ 3533140 h 3533140"/>
              <a:gd name="connsiteX23" fmla="*/ 3003520 w 6543725"/>
              <a:gd name="connsiteY23" fmla="*/ 3522294 h 3533140"/>
              <a:gd name="connsiteX24" fmla="*/ 2741151 w 6543725"/>
              <a:gd name="connsiteY24" fmla="*/ 3490317 h 3533140"/>
              <a:gd name="connsiteX25" fmla="*/ 2485598 w 6543725"/>
              <a:gd name="connsiteY25" fmla="*/ 3438051 h 3533140"/>
              <a:gd name="connsiteX26" fmla="*/ 2237703 w 6543725"/>
              <a:gd name="connsiteY26" fmla="*/ 3366339 h 3533140"/>
              <a:gd name="connsiteX27" fmla="*/ 1998308 w 6543725"/>
              <a:gd name="connsiteY27" fmla="*/ 3276022 h 3533140"/>
              <a:gd name="connsiteX28" fmla="*/ 1768256 w 6543725"/>
              <a:gd name="connsiteY28" fmla="*/ 3167942 h 3533140"/>
              <a:gd name="connsiteX29" fmla="*/ 1548387 w 6543725"/>
              <a:gd name="connsiteY29" fmla="*/ 3042941 h 3533140"/>
              <a:gd name="connsiteX30" fmla="*/ 1339545 w 6543725"/>
              <a:gd name="connsiteY30" fmla="*/ 2901862 h 3533140"/>
              <a:gd name="connsiteX31" fmla="*/ 1142571 w 6543725"/>
              <a:gd name="connsiteY31" fmla="*/ 2745547 h 3533140"/>
              <a:gd name="connsiteX32" fmla="*/ 958308 w 6543725"/>
              <a:gd name="connsiteY32" fmla="*/ 2574836 h 3533140"/>
              <a:gd name="connsiteX33" fmla="*/ 787597 w 6543725"/>
              <a:gd name="connsiteY33" fmla="*/ 2390573 h 3533140"/>
              <a:gd name="connsiteX34" fmla="*/ 631281 w 6543725"/>
              <a:gd name="connsiteY34" fmla="*/ 2193600 h 3533140"/>
              <a:gd name="connsiteX35" fmla="*/ 490201 w 6543725"/>
              <a:gd name="connsiteY35" fmla="*/ 1984758 h 3533140"/>
              <a:gd name="connsiteX36" fmla="*/ 365200 w 6543725"/>
              <a:gd name="connsiteY36" fmla="*/ 1764890 h 3533140"/>
              <a:gd name="connsiteX37" fmla="*/ 257120 w 6543725"/>
              <a:gd name="connsiteY37" fmla="*/ 1534837 h 3533140"/>
              <a:gd name="connsiteX38" fmla="*/ 166802 w 6543725"/>
              <a:gd name="connsiteY38" fmla="*/ 1295442 h 3533140"/>
              <a:gd name="connsiteX39" fmla="*/ 95089 w 6543725"/>
              <a:gd name="connsiteY39" fmla="*/ 1047546 h 3533140"/>
              <a:gd name="connsiteX40" fmla="*/ 42823 w 6543725"/>
              <a:gd name="connsiteY40" fmla="*/ 791992 h 3533140"/>
              <a:gd name="connsiteX41" fmla="*/ 10846 w 6543725"/>
              <a:gd name="connsiteY41" fmla="*/ 529622 h 3533140"/>
              <a:gd name="connsiteX42" fmla="*/ 0 w 6543725"/>
              <a:gd name="connsiteY42" fmla="*/ 261277 h 3533140"/>
              <a:gd name="connsiteX43" fmla="*/ 10560 w 6543725"/>
              <a:gd name="connsiteY43" fmla="*/ 0 h 353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43725" h="3533140">
                <a:moveTo>
                  <a:pt x="10560" y="0"/>
                </a:moveTo>
                <a:lnTo>
                  <a:pt x="6533165" y="0"/>
                </a:lnTo>
                <a:lnTo>
                  <a:pt x="6543725" y="261277"/>
                </a:lnTo>
                <a:lnTo>
                  <a:pt x="6532879" y="529622"/>
                </a:lnTo>
                <a:lnTo>
                  <a:pt x="6500902" y="791992"/>
                </a:lnTo>
                <a:lnTo>
                  <a:pt x="6448637" y="1047546"/>
                </a:lnTo>
                <a:lnTo>
                  <a:pt x="6376924" y="1295442"/>
                </a:lnTo>
                <a:lnTo>
                  <a:pt x="6286607" y="1534837"/>
                </a:lnTo>
                <a:lnTo>
                  <a:pt x="6178527" y="1764890"/>
                </a:lnTo>
                <a:lnTo>
                  <a:pt x="6053527" y="1984758"/>
                </a:lnTo>
                <a:lnTo>
                  <a:pt x="5912448" y="2193600"/>
                </a:lnTo>
                <a:lnTo>
                  <a:pt x="5756132" y="2390573"/>
                </a:lnTo>
                <a:lnTo>
                  <a:pt x="5585421" y="2574836"/>
                </a:lnTo>
                <a:lnTo>
                  <a:pt x="5401159" y="2745547"/>
                </a:lnTo>
                <a:lnTo>
                  <a:pt x="5204185" y="2901862"/>
                </a:lnTo>
                <a:lnTo>
                  <a:pt x="4995343" y="3042941"/>
                </a:lnTo>
                <a:lnTo>
                  <a:pt x="4775475" y="3167942"/>
                </a:lnTo>
                <a:lnTo>
                  <a:pt x="4545422" y="3276022"/>
                </a:lnTo>
                <a:lnTo>
                  <a:pt x="4306027" y="3366339"/>
                </a:lnTo>
                <a:lnTo>
                  <a:pt x="4058131" y="3438051"/>
                </a:lnTo>
                <a:lnTo>
                  <a:pt x="3802577" y="3490317"/>
                </a:lnTo>
                <a:lnTo>
                  <a:pt x="3540207" y="3522294"/>
                </a:lnTo>
                <a:lnTo>
                  <a:pt x="3271862" y="3533140"/>
                </a:lnTo>
                <a:lnTo>
                  <a:pt x="3003520" y="3522294"/>
                </a:lnTo>
                <a:lnTo>
                  <a:pt x="2741151" y="3490317"/>
                </a:lnTo>
                <a:lnTo>
                  <a:pt x="2485598" y="3438051"/>
                </a:lnTo>
                <a:lnTo>
                  <a:pt x="2237703" y="3366339"/>
                </a:lnTo>
                <a:lnTo>
                  <a:pt x="1998308" y="3276022"/>
                </a:lnTo>
                <a:lnTo>
                  <a:pt x="1768256" y="3167942"/>
                </a:lnTo>
                <a:lnTo>
                  <a:pt x="1548387" y="3042941"/>
                </a:lnTo>
                <a:lnTo>
                  <a:pt x="1339545" y="2901862"/>
                </a:lnTo>
                <a:lnTo>
                  <a:pt x="1142571" y="2745547"/>
                </a:lnTo>
                <a:lnTo>
                  <a:pt x="958308" y="2574836"/>
                </a:lnTo>
                <a:lnTo>
                  <a:pt x="787597" y="2390573"/>
                </a:lnTo>
                <a:lnTo>
                  <a:pt x="631281" y="2193600"/>
                </a:lnTo>
                <a:lnTo>
                  <a:pt x="490201" y="1984758"/>
                </a:lnTo>
                <a:lnTo>
                  <a:pt x="365200" y="1764890"/>
                </a:lnTo>
                <a:lnTo>
                  <a:pt x="257120" y="1534837"/>
                </a:lnTo>
                <a:lnTo>
                  <a:pt x="166802" y="1295442"/>
                </a:lnTo>
                <a:lnTo>
                  <a:pt x="95089" y="1047546"/>
                </a:lnTo>
                <a:lnTo>
                  <a:pt x="42823" y="791992"/>
                </a:lnTo>
                <a:lnTo>
                  <a:pt x="10846" y="529622"/>
                </a:lnTo>
                <a:lnTo>
                  <a:pt x="0" y="261277"/>
                </a:lnTo>
                <a:lnTo>
                  <a:pt x="1056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2" name="Date Placeholder 1"/>
          <p:cNvSpPr>
            <a:spLocks noGrp="1"/>
          </p:cNvSpPr>
          <p:nvPr>
            <p:ph type="dt" sz="half" idx="10"/>
          </p:nvPr>
        </p:nvSpPr>
        <p:spPr/>
        <p:txBody>
          <a:bodyPr/>
          <a:lstStyle/>
          <a:p>
            <a:fld id="{B8969D70-52B5-489B-9CD1-4D8AA30EAD9B}" type="datetime1">
              <a:rPr lang="de-DE" smtClean="0"/>
              <a:t>25.02.2020</a:t>
            </a:fld>
            <a:endParaRPr lang="de-DE" dirty="0"/>
          </a:p>
        </p:txBody>
      </p:sp>
      <p:sp>
        <p:nvSpPr>
          <p:cNvPr id="3" name="Footer Placeholder 2"/>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‹Nr.›</a:t>
            </a:fld>
            <a:endParaRPr lang="de-DE" dirty="0"/>
          </a:p>
        </p:txBody>
      </p:sp>
      <p:sp>
        <p:nvSpPr>
          <p:cNvPr id="6" name="object 3"/>
          <p:cNvSpPr>
            <a:spLocks noChangeAspect="1"/>
          </p:cNvSpPr>
          <p:nvPr userDrawn="1"/>
        </p:nvSpPr>
        <p:spPr>
          <a:xfrm>
            <a:off x="5700215" y="2594272"/>
            <a:ext cx="2049145" cy="2048400"/>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sz="1404" dirty="0"/>
          </a:p>
        </p:txBody>
      </p:sp>
      <p:sp>
        <p:nvSpPr>
          <p:cNvPr id="9" name="Textplatzhalter 8"/>
          <p:cNvSpPr>
            <a:spLocks noGrp="1"/>
          </p:cNvSpPr>
          <p:nvPr>
            <p:ph type="body" sz="quarter" idx="13" hasCustomPrompt="1"/>
          </p:nvPr>
        </p:nvSpPr>
        <p:spPr>
          <a:xfrm>
            <a:off x="1695600" y="646043"/>
            <a:ext cx="4834626" cy="1863405"/>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695603" y="2721601"/>
            <a:ext cx="3805721" cy="417595"/>
          </a:xfrm>
        </p:spPr>
        <p:txBody>
          <a:bodyPr/>
          <a:lstStyle>
            <a:lvl1pPr marL="0" indent="0">
              <a:spcBef>
                <a:spcPts val="0"/>
              </a:spcBef>
              <a:buNone/>
              <a:defRPr sz="1200" b="1">
                <a:solidFill>
                  <a:schemeClr val="bg1"/>
                </a:solidFill>
              </a:defRPr>
            </a:lvl1pPr>
          </a:lstStyle>
          <a:p>
            <a:pPr lvl="0"/>
            <a:r>
              <a:rPr lang="de-DE" dirty="0"/>
              <a:t>Name</a:t>
            </a:r>
          </a:p>
        </p:txBody>
      </p:sp>
      <p:pic>
        <p:nvPicPr>
          <p:cNvPr id="8" name="Grafik 7">
            <a:extLst>
              <a:ext uri="{FF2B5EF4-FFF2-40B4-BE49-F238E27FC236}">
                <a16:creationId xmlns="" xmlns:a16="http://schemas.microsoft.com/office/drawing/2014/main" id="{0B21D629-C43C-4D84-9C1B-3D969EC17A69}"/>
              </a:ext>
            </a:extLst>
          </p:cNvPr>
          <p:cNvPicPr>
            <a:picLocks noChangeAspect="1"/>
          </p:cNvPicPr>
          <p:nvPr userDrawn="1"/>
        </p:nvPicPr>
        <p:blipFill rotWithShape="1">
          <a:blip r:embed="rId2"/>
          <a:srcRect l="36172" t="52913" r="38079" b="30629"/>
          <a:stretch/>
        </p:blipFill>
        <p:spPr>
          <a:xfrm>
            <a:off x="6038986" y="3139196"/>
            <a:ext cx="1234977" cy="973953"/>
          </a:xfrm>
          <a:prstGeom prst="rect">
            <a:avLst/>
          </a:prstGeom>
        </p:spPr>
      </p:pic>
    </p:spTree>
    <p:extLst>
      <p:ext uri="{BB962C8B-B14F-4D97-AF65-F5344CB8AC3E}">
        <p14:creationId xmlns:p14="http://schemas.microsoft.com/office/powerpoint/2010/main" val="254937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008000"/>
            <a:ext cx="3960000" cy="3708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Content Placeholder 3"/>
          <p:cNvSpPr>
            <a:spLocks noGrp="1"/>
          </p:cNvSpPr>
          <p:nvPr>
            <p:ph sz="half" idx="2"/>
          </p:nvPr>
        </p:nvSpPr>
        <p:spPr>
          <a:xfrm>
            <a:off x="4752200" y="1008000"/>
            <a:ext cx="3960000" cy="3708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e Placeholder 4"/>
          <p:cNvSpPr>
            <a:spLocks noGrp="1"/>
          </p:cNvSpPr>
          <p:nvPr>
            <p:ph type="dt" sz="half" idx="10"/>
          </p:nvPr>
        </p:nvSpPr>
        <p:spPr/>
        <p:txBody>
          <a:bodyPr/>
          <a:lstStyle/>
          <a:p>
            <a:fld id="{DD22F595-3FBB-4948-968B-13AC87E23CBF}" type="datetime1">
              <a:rPr lang="de-DE" smtClean="0"/>
              <a:t>25.02.2020</a:t>
            </a:fld>
            <a:endParaRPr lang="de-DE" dirty="0"/>
          </a:p>
        </p:txBody>
      </p:sp>
      <p:sp>
        <p:nvSpPr>
          <p:cNvPr id="6" name="Footer Placeholder 5"/>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9" name="Titel 8">
            <a:extLst>
              <a:ext uri="{FF2B5EF4-FFF2-40B4-BE49-F238E27FC236}">
                <a16:creationId xmlns="" xmlns:a16="http://schemas.microsoft.com/office/drawing/2014/main" id="{622D3E87-4D5E-42EE-BFAA-DEFADCE546B4}"/>
              </a:ext>
            </a:extLst>
          </p:cNvPr>
          <p:cNvSpPr>
            <a:spLocks noGrp="1"/>
          </p:cNvSpPr>
          <p:nvPr>
            <p:ph type="title"/>
          </p:nvPr>
        </p:nvSpPr>
        <p:spPr/>
        <p:txBody>
          <a:bodyPr/>
          <a:lstStyle/>
          <a:p>
            <a:r>
              <a:rPr lang="de-DE" dirty="0"/>
              <a:t>Mastertitelformat bearbeiten</a:t>
            </a:r>
            <a:endParaRPr lang="en-GB" dirty="0"/>
          </a:p>
        </p:txBody>
      </p:sp>
      <p:sp>
        <p:nvSpPr>
          <p:cNvPr id="10" name="Textplatzhalter 7">
            <a:extLst>
              <a:ext uri="{FF2B5EF4-FFF2-40B4-BE49-F238E27FC236}">
                <a16:creationId xmlns="" xmlns:a16="http://schemas.microsoft.com/office/drawing/2014/main" id="{5900F60D-1768-48E3-A1B5-14BBCB67FE0A}"/>
              </a:ext>
            </a:extLst>
          </p:cNvPr>
          <p:cNvSpPr>
            <a:spLocks noGrp="1"/>
          </p:cNvSpPr>
          <p:nvPr>
            <p:ph type="body" sz="quarter" idx="13" hasCustomPrompt="1"/>
          </p:nvPr>
        </p:nvSpPr>
        <p:spPr>
          <a:xfrm>
            <a:off x="468000" y="576000"/>
            <a:ext cx="8244200" cy="277200"/>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192662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6" y="1008000"/>
            <a:ext cx="8243887" cy="3706384"/>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7754400" y="4876200"/>
            <a:ext cx="532800" cy="123111"/>
          </a:xfrm>
          <a:prstGeom prst="rect">
            <a:avLst/>
          </a:prstGeom>
        </p:spPr>
        <p:txBody>
          <a:bodyPr vert="horz" lIns="0" tIns="0" rIns="0" bIns="0" rtlCol="0" anchor="t" anchorCtr="0">
            <a:spAutoFit/>
          </a:bodyPr>
          <a:lstStyle>
            <a:lvl1pPr>
              <a:defRPr lang="en-US" sz="800" smtClean="0"/>
            </a:lvl1pPr>
          </a:lstStyle>
          <a:p>
            <a:fld id="{9936CEF5-D03A-4E08-8F38-700D292980A1}" type="datetime1">
              <a:rPr lang="de-DE" smtClean="0"/>
              <a:t>25.02.2020</a:t>
            </a:fld>
            <a:endParaRPr lang="en-US"/>
          </a:p>
        </p:txBody>
      </p:sp>
      <p:sp>
        <p:nvSpPr>
          <p:cNvPr id="5" name="Footer Placeholder 4"/>
          <p:cNvSpPr>
            <a:spLocks noGrp="1"/>
          </p:cNvSpPr>
          <p:nvPr>
            <p:ph type="ftr" sz="quarter" idx="3"/>
          </p:nvPr>
        </p:nvSpPr>
        <p:spPr>
          <a:xfrm>
            <a:off x="466725" y="4876200"/>
            <a:ext cx="6063501"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en-GB" smtClean="0"/>
              <a:t>Ph. Gruber - Benchmarking &amp; Performance-influencing Factors - SE Hauptseminar</a:t>
            </a:r>
            <a:endParaRPr lang="en-US" dirty="0"/>
          </a:p>
        </p:txBody>
      </p:sp>
      <p:sp>
        <p:nvSpPr>
          <p:cNvPr id="6" name="Slide Number Placeholder 5"/>
          <p:cNvSpPr>
            <a:spLocks noGrp="1"/>
          </p:cNvSpPr>
          <p:nvPr>
            <p:ph type="sldNum" sz="quarter" idx="4"/>
          </p:nvPr>
        </p:nvSpPr>
        <p:spPr>
          <a:xfrm>
            <a:off x="8489000" y="4876200"/>
            <a:ext cx="223200" cy="123111"/>
          </a:xfrm>
          <a:prstGeom prst="rect">
            <a:avLst/>
          </a:prstGeom>
        </p:spPr>
        <p:txBody>
          <a:bodyPr vert="horz" lIns="0" tIns="0" rIns="0" bIns="0" rtlCol="0" anchor="t" anchorCtr="0">
            <a:spAutoFit/>
          </a:bodyPr>
          <a:lstStyle>
            <a:lvl1pPr algn="r">
              <a:defRPr sz="800">
                <a:solidFill>
                  <a:schemeClr val="tx1"/>
                </a:solidFill>
              </a:defRPr>
            </a:lvl1pPr>
          </a:lstStyle>
          <a:p>
            <a:fld id="{9E82CC3C-1DC0-4FDA-9590-6CC506AB67F8}" type="slidenum">
              <a:rPr lang="en-US" smtClean="0"/>
              <a:pPr/>
              <a:t>‹Nr.›</a:t>
            </a:fld>
            <a:endParaRPr lang="en-US" dirty="0"/>
          </a:p>
        </p:txBody>
      </p:sp>
      <p:sp>
        <p:nvSpPr>
          <p:cNvPr id="7" name="Titelplatzhalter 6"/>
          <p:cNvSpPr>
            <a:spLocks noGrp="1"/>
          </p:cNvSpPr>
          <p:nvPr>
            <p:ph type="title"/>
          </p:nvPr>
        </p:nvSpPr>
        <p:spPr>
          <a:xfrm>
            <a:off x="466727" y="324000"/>
            <a:ext cx="8245475" cy="252000"/>
          </a:xfrm>
          <a:prstGeom prst="rect">
            <a:avLst/>
          </a:prstGeom>
        </p:spPr>
        <p:txBody>
          <a:bodyPr vert="horz" lIns="0" tIns="0" rIns="0" bIns="0" rtlCol="0" anchor="t">
            <a:noAutofit/>
          </a:bodyPr>
          <a:lstStyle/>
          <a:p>
            <a:r>
              <a:rPr lang="de-DE" dirty="0"/>
              <a:t>Titelmasterformat durch Klicken bearbeiten</a:t>
            </a:r>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88" r:id="rId3"/>
    <p:sldLayoutId id="2147483662" r:id="rId4"/>
    <p:sldLayoutId id="2147483692" r:id="rId5"/>
    <p:sldLayoutId id="2147483663" r:id="rId6"/>
    <p:sldLayoutId id="2147483676" r:id="rId7"/>
    <p:sldLayoutId id="2147483680" r:id="rId8"/>
    <p:sldLayoutId id="2147483664" r:id="rId9"/>
    <p:sldLayoutId id="2147483665" r:id="rId10"/>
    <p:sldLayoutId id="2147483677" r:id="rId11"/>
    <p:sldLayoutId id="2147483678" r:id="rId12"/>
    <p:sldLayoutId id="2147483679" r:id="rId13"/>
    <p:sldLayoutId id="2147483684" r:id="rId14"/>
    <p:sldLayoutId id="2147483685" r:id="rId15"/>
    <p:sldLayoutId id="2147483682" r:id="rId16"/>
    <p:sldLayoutId id="2147483681" r:id="rId17"/>
    <p:sldLayoutId id="2147483683" r:id="rId18"/>
    <p:sldLayoutId id="2147483666" r:id="rId19"/>
    <p:sldLayoutId id="2147483667" r:id="rId20"/>
    <p:sldLayoutId id="2147483689" r:id="rId21"/>
    <p:sldLayoutId id="2147483690" r:id="rId22"/>
    <p:sldLayoutId id="2147483699" r:id="rId23"/>
    <p:sldLayoutId id="2147483700" r:id="rId24"/>
  </p:sldLayoutIdLst>
  <p:hf hdr="0"/>
  <p:txStyles>
    <p:titleStyle>
      <a:lvl1pPr algn="l" defTabSz="685793"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48" indent="-171448" algn="l" defTabSz="685793"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0" indent="-184148" algn="l" defTabSz="685793" rtl="0" eaLnBrk="1" latinLnBrk="0" hangingPunct="1">
        <a:lnSpc>
          <a:spcPct val="120000"/>
        </a:lnSpc>
        <a:spcBef>
          <a:spcPts val="376"/>
        </a:spcBef>
        <a:buClr>
          <a:schemeClr val="tx1"/>
        </a:buClr>
        <a:buFont typeface="Arial" panose="020B0604020202020204" pitchFamily="34" charset="0"/>
        <a:buChar char="•"/>
        <a:defRPr sz="1600" kern="1200">
          <a:solidFill>
            <a:schemeClr val="tx1"/>
          </a:solidFill>
          <a:latin typeface="+mn-lt"/>
          <a:ea typeface="+mn-ea"/>
          <a:cs typeface="+mn-cs"/>
        </a:defRPr>
      </a:lvl2pPr>
      <a:lvl3pPr marL="536570" indent="-176212" algn="l" defTabSz="685793" rtl="0" eaLnBrk="1" latinLnBrk="0" hangingPunct="1">
        <a:lnSpc>
          <a:spcPct val="120000"/>
        </a:lnSpc>
        <a:spcBef>
          <a:spcPts val="376"/>
        </a:spcBef>
        <a:buClr>
          <a:schemeClr val="tx1"/>
        </a:buClr>
        <a:buFont typeface="Arial" panose="020B0604020202020204" pitchFamily="34" charset="0"/>
        <a:buChar char="•"/>
        <a:defRPr sz="1400" kern="1200">
          <a:solidFill>
            <a:schemeClr val="tx1"/>
          </a:solidFill>
          <a:latin typeface="+mn-lt"/>
          <a:ea typeface="+mn-ea"/>
          <a:cs typeface="+mn-cs"/>
        </a:defRPr>
      </a:lvl3pPr>
      <a:lvl4pPr marL="720718" indent="-184148" algn="l" defTabSz="685793" rtl="0" eaLnBrk="1" latinLnBrk="0" hangingPunct="1">
        <a:lnSpc>
          <a:spcPct val="120000"/>
        </a:lnSpc>
        <a:spcBef>
          <a:spcPts val="376"/>
        </a:spcBef>
        <a:buClr>
          <a:schemeClr val="tx1"/>
        </a:buClr>
        <a:buFont typeface="Arial" panose="020B0604020202020204" pitchFamily="34" charset="0"/>
        <a:buChar char="•"/>
        <a:defRPr sz="1400" kern="1200">
          <a:solidFill>
            <a:schemeClr val="tx1"/>
          </a:solidFill>
          <a:latin typeface="+mn-lt"/>
          <a:ea typeface="+mn-ea"/>
          <a:cs typeface="+mn-cs"/>
        </a:defRPr>
      </a:lvl4pPr>
      <a:lvl5pPr marL="896929" indent="-176212" algn="l" defTabSz="685793" rtl="0" eaLnBrk="1" latinLnBrk="0" hangingPunct="1">
        <a:lnSpc>
          <a:spcPct val="120000"/>
        </a:lnSpc>
        <a:spcBef>
          <a:spcPts val="376"/>
        </a:spcBef>
        <a:buClr>
          <a:schemeClr val="tx1"/>
        </a:buClr>
        <a:buFont typeface="Arial" panose="020B0604020202020204" pitchFamily="34" charset="0"/>
        <a:buChar char="•"/>
        <a:defRPr sz="14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599" userDrawn="1">
          <p15:clr>
            <a:srgbClr val="F26B43"/>
          </p15:clr>
        </p15:guide>
        <p15:guide id="2" pos="295" userDrawn="1">
          <p15:clr>
            <a:srgbClr val="F26B43"/>
          </p15:clr>
        </p15:guide>
        <p15:guide id="3" orient="horz" pos="2967" userDrawn="1">
          <p15:clr>
            <a:srgbClr val="F26B43"/>
          </p15:clr>
        </p15:guide>
        <p15:guide id="4" pos="54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chart" Target="../charts/char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29.png"/><Relationship Id="rId12" Type="http://schemas.openxmlformats.org/officeDocument/2006/relationships/image" Target="../media/image42.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30.jpeg"/><Relationship Id="rId11" Type="http://schemas.openxmlformats.org/officeDocument/2006/relationships/image" Target="../media/image41.png"/><Relationship Id="rId5" Type="http://schemas.openxmlformats.org/officeDocument/2006/relationships/image" Target="../media/image38.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flaticon.com/packs/avatar-10" TargetMode="External"/><Relationship Id="rId2" Type="http://schemas.openxmlformats.org/officeDocument/2006/relationships/hyperlink" Target="https://www.piqsels.com/sv/public-domain-photo-sxmib" TargetMode="External"/><Relationship Id="rId1" Type="http://schemas.openxmlformats.org/officeDocument/2006/relationships/slideLayout" Target="../slideLayouts/slideLayout4.xml"/><Relationship Id="rId5" Type="http://schemas.openxmlformats.org/officeDocument/2006/relationships/hyperlink" Target="https://sdqweb.ipd.kit.edu/wiki/File:Pcm-logo-stilisiert.png" TargetMode="External"/><Relationship Id="rId4" Type="http://schemas.openxmlformats.org/officeDocument/2006/relationships/hyperlink" Target="http://office.microsoft.com/de-de/imag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14.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9.png"/><Relationship Id="rId2" Type="http://schemas.openxmlformats.org/officeDocument/2006/relationships/notesSlide" Target="../notesSlides/notesSlide6.xml"/><Relationship Id="rId16"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chart" Target="../charts/char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chart" Target="../charts/chart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11"/>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367" y="1501242"/>
            <a:ext cx="9133266" cy="6092190"/>
          </a:xfrm>
        </p:spPr>
      </p:pic>
      <p:sp>
        <p:nvSpPr>
          <p:cNvPr id="8" name="Titel 7"/>
          <p:cNvSpPr>
            <a:spLocks noGrp="1"/>
          </p:cNvSpPr>
          <p:nvPr>
            <p:ph type="ctrTitle"/>
          </p:nvPr>
        </p:nvSpPr>
        <p:spPr/>
        <p:txBody>
          <a:bodyPr/>
          <a:lstStyle/>
          <a:p>
            <a:r>
              <a:rPr lang="en-GB" sz="2400" b="0" dirty="0"/>
              <a:t>Benchmarking and </a:t>
            </a:r>
            <a:r>
              <a:rPr lang="en-GB" sz="2400" b="0" dirty="0" smtClean="0"/>
              <a:t>Measuring </a:t>
            </a:r>
            <a:r>
              <a:rPr lang="en-GB" sz="2400" b="0" dirty="0"/>
              <a:t>of </a:t>
            </a:r>
            <a:r>
              <a:rPr lang="en-GB" sz="2400" b="0" u="sng" dirty="0"/>
              <a:t>P</a:t>
            </a:r>
            <a:r>
              <a:rPr lang="en-GB" sz="2400" b="0" dirty="0"/>
              <a:t>erformance-</a:t>
            </a:r>
            <a:r>
              <a:rPr lang="en-GB" sz="2400" b="0" u="sng" dirty="0"/>
              <a:t>i</a:t>
            </a:r>
            <a:r>
              <a:rPr lang="en-GB" sz="2400" b="0" dirty="0"/>
              <a:t>nfluencing </a:t>
            </a:r>
            <a:r>
              <a:rPr lang="en-GB" sz="2400" b="0" u="sng" dirty="0"/>
              <a:t>F</a:t>
            </a:r>
            <a:r>
              <a:rPr lang="en-GB" sz="2400" b="0" dirty="0"/>
              <a:t>actor</a:t>
            </a:r>
            <a:r>
              <a:rPr lang="en-GB" sz="2400" b="0" u="sng" dirty="0"/>
              <a:t>s</a:t>
            </a:r>
            <a:endParaRPr lang="de-DE" sz="2400" u="sng" dirty="0"/>
          </a:p>
        </p:txBody>
      </p:sp>
      <p:sp>
        <p:nvSpPr>
          <p:cNvPr id="9" name="Untertitel 8"/>
          <p:cNvSpPr>
            <a:spLocks noGrp="1"/>
          </p:cNvSpPr>
          <p:nvPr>
            <p:ph type="subTitle" idx="1"/>
          </p:nvPr>
        </p:nvSpPr>
        <p:spPr/>
        <p:txBody>
          <a:bodyPr/>
          <a:lstStyle/>
          <a:p>
            <a:r>
              <a:rPr lang="en-US" dirty="0"/>
              <a:t>Non-Functional Aspects in Software</a:t>
            </a:r>
          </a:p>
          <a:p>
            <a:r>
              <a:rPr lang="en-US" dirty="0"/>
              <a:t>Engineering</a:t>
            </a:r>
            <a:r>
              <a:rPr lang="en-GB" dirty="0" smtClean="0"/>
              <a:t> 2019/2020</a:t>
            </a:r>
            <a:endParaRPr lang="en-US" b="1" dirty="0"/>
          </a:p>
          <a:p>
            <a:endParaRPr lang="en-US" b="1" dirty="0" smtClean="0"/>
          </a:p>
          <a:p>
            <a:endParaRPr lang="en-US" b="1" dirty="0" smtClean="0"/>
          </a:p>
          <a:p>
            <a:endParaRPr lang="de-DE" b="1" dirty="0"/>
          </a:p>
        </p:txBody>
      </p:sp>
      <p:sp>
        <p:nvSpPr>
          <p:cNvPr id="14" name="Textplatzhalter 13"/>
          <p:cNvSpPr>
            <a:spLocks noGrp="1"/>
          </p:cNvSpPr>
          <p:nvPr>
            <p:ph type="body" sz="quarter" idx="11"/>
          </p:nvPr>
        </p:nvSpPr>
        <p:spPr/>
        <p:txBody>
          <a:bodyPr>
            <a:noAutofit/>
          </a:bodyPr>
          <a:lstStyle/>
          <a:p>
            <a:r>
              <a:rPr lang="de-DE" dirty="0"/>
              <a:t>Philipp</a:t>
            </a:r>
          </a:p>
          <a:p>
            <a:r>
              <a:rPr lang="de-DE" dirty="0" smtClean="0"/>
              <a:t>Gruber</a:t>
            </a:r>
            <a:endParaRPr lang="de-DE" dirty="0"/>
          </a:p>
        </p:txBody>
      </p:sp>
      <p:sp>
        <p:nvSpPr>
          <p:cNvPr id="2" name="Textfeld 1"/>
          <p:cNvSpPr txBox="1"/>
          <p:nvPr/>
        </p:nvSpPr>
        <p:spPr>
          <a:xfrm>
            <a:off x="941678" y="823121"/>
            <a:ext cx="3078776" cy="287636"/>
          </a:xfrm>
          <a:prstGeom prst="rect">
            <a:avLst/>
          </a:prstGeom>
          <a:noFill/>
        </p:spPr>
        <p:txBody>
          <a:bodyPr wrap="square" lIns="0" tIns="0" rIns="0" bIns="0" rtlCol="0">
            <a:noAutofit/>
          </a:bodyPr>
          <a:lstStyle/>
          <a:p>
            <a:pPr>
              <a:buClr>
                <a:schemeClr val="accent1"/>
              </a:buClr>
            </a:pPr>
            <a:r>
              <a:rPr lang="de-DE" sz="900" dirty="0" smtClean="0">
                <a:latin typeface="Arial Rounded MT Bold" panose="020F0704030504030204" pitchFamily="34" charset="0"/>
              </a:rPr>
              <a:t>Institute </a:t>
            </a:r>
            <a:r>
              <a:rPr lang="en-US" sz="900" dirty="0" smtClean="0">
                <a:latin typeface="Arial Rounded MT Bold" panose="020F0704030504030204" pitchFamily="34" charset="0"/>
              </a:rPr>
              <a:t>of</a:t>
            </a:r>
            <a:r>
              <a:rPr lang="de-DE" sz="900" dirty="0" smtClean="0">
                <a:latin typeface="Arial Rounded MT Bold" panose="020F0704030504030204" pitchFamily="34" charset="0"/>
              </a:rPr>
              <a:t> Software </a:t>
            </a:r>
            <a:r>
              <a:rPr lang="en-US" sz="900" dirty="0" smtClean="0">
                <a:latin typeface="Arial Rounded MT Bold" panose="020F0704030504030204" pitchFamily="34" charset="0"/>
              </a:rPr>
              <a:t>Technology</a:t>
            </a:r>
          </a:p>
          <a:p>
            <a:pPr>
              <a:buClr>
                <a:schemeClr val="accent1"/>
              </a:buClr>
            </a:pPr>
            <a:r>
              <a:rPr lang="en-US" sz="900" dirty="0" smtClean="0">
                <a:latin typeface="Arial Rounded MT Bold" panose="020F0704030504030204" pitchFamily="34" charset="0"/>
              </a:rPr>
              <a:t>Reliable</a:t>
            </a:r>
            <a:r>
              <a:rPr lang="de-DE" sz="900" dirty="0" smtClean="0">
                <a:latin typeface="Arial Rounded MT Bold" panose="020F0704030504030204" pitchFamily="34" charset="0"/>
              </a:rPr>
              <a:t> Software Systems</a:t>
            </a:r>
          </a:p>
        </p:txBody>
      </p:sp>
    </p:spTree>
    <p:extLst>
      <p:ext uri="{BB962C8B-B14F-4D97-AF65-F5344CB8AC3E}">
        <p14:creationId xmlns:p14="http://schemas.microsoft.com/office/powerpoint/2010/main" val="3477552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36" y="861059"/>
            <a:ext cx="6754814" cy="3378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liennummernplatzhalter 7"/>
          <p:cNvSpPr>
            <a:spLocks noGrp="1"/>
          </p:cNvSpPr>
          <p:nvPr>
            <p:ph type="sldNum" sz="quarter" idx="12"/>
          </p:nvPr>
        </p:nvSpPr>
        <p:spPr>
          <a:xfrm>
            <a:off x="8489000" y="4857750"/>
            <a:ext cx="312100" cy="123111"/>
          </a:xfrm>
        </p:spPr>
        <p:txBody>
          <a:bodyPr/>
          <a:lstStyle/>
          <a:p>
            <a:fld id="{9E82CC3C-1DC0-4FDA-9590-6CC506AB67F8}" type="slidenum">
              <a:rPr lang="de-DE" smtClean="0"/>
              <a:t>10</a:t>
            </a:fld>
            <a:r>
              <a:rPr lang="de-DE" dirty="0" smtClean="0"/>
              <a:t>/9</a:t>
            </a:r>
          </a:p>
        </p:txBody>
      </p:sp>
      <p:sp>
        <p:nvSpPr>
          <p:cNvPr id="9" name="Fußzeilenplatzhalter 8"/>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3" name="Datumsplatzhalter 2"/>
          <p:cNvSpPr>
            <a:spLocks noGrp="1"/>
          </p:cNvSpPr>
          <p:nvPr>
            <p:ph type="dt" sz="half" idx="10"/>
          </p:nvPr>
        </p:nvSpPr>
        <p:spPr/>
        <p:txBody>
          <a:bodyPr/>
          <a:lstStyle/>
          <a:p>
            <a:fld id="{29C6BA7F-72A6-4CFE-8E5F-58AFEAC5FDF6}" type="datetime1">
              <a:rPr lang="de-DE" smtClean="0"/>
              <a:t>25.02.2020</a:t>
            </a:fld>
            <a:endParaRPr lang="de-DE" dirty="0"/>
          </a:p>
        </p:txBody>
      </p:sp>
      <p:sp>
        <p:nvSpPr>
          <p:cNvPr id="39" name="Inhaltsplatzhalter 8">
            <a:extLst>
              <a:ext uri="{FF2B5EF4-FFF2-40B4-BE49-F238E27FC236}">
                <a16:creationId xmlns="" xmlns:a16="http://schemas.microsoft.com/office/drawing/2014/main" id="{AAB3E462-C0E4-40CE-8FC6-A10FCBA8E306}"/>
              </a:ext>
            </a:extLst>
          </p:cNvPr>
          <p:cNvSpPr>
            <a:spLocks noGrp="1"/>
          </p:cNvSpPr>
          <p:nvPr>
            <p:ph idx="1"/>
          </p:nvPr>
        </p:nvSpPr>
        <p:spPr>
          <a:xfrm>
            <a:off x="468316" y="1008000"/>
            <a:ext cx="8243887" cy="3706384"/>
          </a:xfrm>
        </p:spPr>
        <p:txBody>
          <a:bodyPr/>
          <a:lstStyle/>
          <a:p>
            <a:pPr marL="0" indent="0">
              <a:buNone/>
            </a:pPr>
            <a:endParaRPr lang="en-US" dirty="0"/>
          </a:p>
          <a:p>
            <a:pPr marL="0" indent="0">
              <a:buNone/>
            </a:pPr>
            <a:r>
              <a:rPr lang="en-US" dirty="0" smtClean="0"/>
              <a:t> </a:t>
            </a:r>
          </a:p>
          <a:p>
            <a:endParaRPr lang="en-US" dirty="0" smtClean="0"/>
          </a:p>
          <a:p>
            <a:pPr marL="176212" lvl="1" indent="0">
              <a:buNone/>
            </a:pPr>
            <a:endParaRPr lang="en-US" dirty="0"/>
          </a:p>
          <a:p>
            <a:pPr marL="0" indent="0">
              <a:buNone/>
            </a:pPr>
            <a:r>
              <a:rPr lang="en-US" dirty="0" smtClean="0"/>
              <a:t>   </a:t>
            </a:r>
          </a:p>
          <a:p>
            <a:pPr marL="0" indent="0">
              <a:buNone/>
            </a:pPr>
            <a:endParaRPr lang="en-US" dirty="0" smtClean="0"/>
          </a:p>
          <a:p>
            <a:pPr marL="176212" lvl="1" indent="0">
              <a:buNone/>
            </a:pPr>
            <a:r>
              <a:rPr lang="en-US" dirty="0" smtClean="0"/>
              <a:t> </a:t>
            </a:r>
            <a:endParaRPr lang="en-US" dirty="0"/>
          </a:p>
          <a:p>
            <a:endParaRPr lang="en-US" dirty="0"/>
          </a:p>
          <a:p>
            <a:pPr marL="0" indent="0">
              <a:buNone/>
            </a:pPr>
            <a:endParaRPr lang="en-US" dirty="0"/>
          </a:p>
        </p:txBody>
      </p:sp>
      <p:pic>
        <p:nvPicPr>
          <p:cNvPr id="12" name="Picture 2" descr="C:\Users\Philipp\AppData\Local\Microsoft\Windows\INetCache\IE\PPNVPY42\1200px-Gnome-fs-server.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733" y="192470"/>
            <a:ext cx="395207" cy="3952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dirty="0" err="1" smtClean="0"/>
              <a:t>Result</a:t>
            </a:r>
            <a:endParaRPr lang="de-DE" dirty="0"/>
          </a:p>
        </p:txBody>
      </p:sp>
      <p:graphicFrame>
        <p:nvGraphicFramePr>
          <p:cNvPr id="17" name="Diagramm 16"/>
          <p:cNvGraphicFramePr>
            <a:graphicFrameLocks/>
          </p:cNvGraphicFramePr>
          <p:nvPr>
            <p:extLst>
              <p:ext uri="{D42A27DB-BD31-4B8C-83A1-F6EECF244321}">
                <p14:modId xmlns:p14="http://schemas.microsoft.com/office/powerpoint/2010/main" val="1862285186"/>
              </p:ext>
            </p:extLst>
          </p:nvPr>
        </p:nvGraphicFramePr>
        <p:xfrm>
          <a:off x="76200" y="657225"/>
          <a:ext cx="8982075" cy="421479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19271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bgerundetes Rechteck 55"/>
          <p:cNvSpPr/>
          <p:nvPr/>
        </p:nvSpPr>
        <p:spPr>
          <a:xfrm>
            <a:off x="257518" y="3010503"/>
            <a:ext cx="8476907" cy="179771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25" name="Rechteck 24"/>
          <p:cNvSpPr/>
          <p:nvPr/>
        </p:nvSpPr>
        <p:spPr>
          <a:xfrm>
            <a:off x="7424128" y="3457518"/>
            <a:ext cx="1110272" cy="1219548"/>
          </a:xfrm>
          <a:prstGeom prst="rect">
            <a:avLst/>
          </a:prstGeom>
          <a:solidFill>
            <a:schemeClr val="bg1">
              <a:lumMod val="8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9" name="Rechteck 8"/>
          <p:cNvSpPr/>
          <p:nvPr/>
        </p:nvSpPr>
        <p:spPr>
          <a:xfrm>
            <a:off x="2527841" y="3451910"/>
            <a:ext cx="4594860" cy="1219548"/>
          </a:xfrm>
          <a:prstGeom prst="rect">
            <a:avLst/>
          </a:prstGeom>
          <a:solidFill>
            <a:schemeClr val="bg1">
              <a:lumMod val="8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7" name="Titel 6"/>
          <p:cNvSpPr>
            <a:spLocks noGrp="1"/>
          </p:cNvSpPr>
          <p:nvPr>
            <p:ph type="title"/>
          </p:nvPr>
        </p:nvSpPr>
        <p:spPr>
          <a:xfrm>
            <a:off x="468314" y="268510"/>
            <a:ext cx="8207375" cy="250461"/>
          </a:xfrm>
        </p:spPr>
        <p:txBody>
          <a:bodyPr/>
          <a:lstStyle/>
          <a:p>
            <a:r>
              <a:rPr lang="de-DE" dirty="0" smtClean="0"/>
              <a:t>Summary</a:t>
            </a:r>
            <a:endParaRPr lang="de-DE" dirty="0"/>
          </a:p>
        </p:txBody>
      </p:sp>
      <p:sp>
        <p:nvSpPr>
          <p:cNvPr id="2" name="Foliennummernplatzhalter 1"/>
          <p:cNvSpPr>
            <a:spLocks noGrp="1"/>
          </p:cNvSpPr>
          <p:nvPr>
            <p:ph type="sldNum" sz="quarter" idx="12"/>
          </p:nvPr>
        </p:nvSpPr>
        <p:spPr>
          <a:xfrm>
            <a:off x="8488999" y="4876200"/>
            <a:ext cx="318269" cy="123111"/>
          </a:xfrm>
        </p:spPr>
        <p:txBody>
          <a:bodyPr/>
          <a:lstStyle/>
          <a:p>
            <a:fld id="{9E82CC3C-1DC0-4FDA-9590-6CC506AB67F8}" type="slidenum">
              <a:rPr lang="de-DE" smtClean="0"/>
              <a:t>11</a:t>
            </a:fld>
            <a:r>
              <a:rPr lang="de-DE" dirty="0" smtClean="0"/>
              <a:t>/9</a:t>
            </a:r>
          </a:p>
        </p:txBody>
      </p:sp>
      <p:sp>
        <p:nvSpPr>
          <p:cNvPr id="8" name="Fußzeilenplatzhalter 7"/>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3" name="Datumsplatzhalter 2"/>
          <p:cNvSpPr>
            <a:spLocks noGrp="1"/>
          </p:cNvSpPr>
          <p:nvPr>
            <p:ph type="dt" sz="half" idx="10"/>
          </p:nvPr>
        </p:nvSpPr>
        <p:spPr/>
        <p:txBody>
          <a:bodyPr/>
          <a:lstStyle/>
          <a:p>
            <a:fld id="{9EBEA59A-B905-4C08-BA46-CF7EFE8E4FB8}" type="datetime1">
              <a:rPr lang="de-DE" smtClean="0"/>
              <a:t>25.02.2020</a:t>
            </a:fld>
            <a:endParaRPr lang="de-DE" dirty="0"/>
          </a:p>
        </p:txBody>
      </p:sp>
      <p:sp>
        <p:nvSpPr>
          <p:cNvPr id="60" name="Textfeld 59"/>
          <p:cNvSpPr txBox="1"/>
          <p:nvPr/>
        </p:nvSpPr>
        <p:spPr>
          <a:xfrm>
            <a:off x="503490" y="3038714"/>
            <a:ext cx="1941688" cy="293146"/>
          </a:xfrm>
          <a:prstGeom prst="rect">
            <a:avLst/>
          </a:prstGeom>
          <a:noFill/>
        </p:spPr>
        <p:txBody>
          <a:bodyPr wrap="square" lIns="0" tIns="0" rIns="0" bIns="0" rtlCol="0">
            <a:noAutofit/>
          </a:bodyPr>
          <a:lstStyle/>
          <a:p>
            <a:pPr>
              <a:buClr>
                <a:schemeClr val="accent1"/>
              </a:buClr>
            </a:pPr>
            <a:r>
              <a:rPr lang="en-US" sz="1600" b="1" dirty="0" smtClean="0"/>
              <a:t>Lessons learned:</a:t>
            </a:r>
          </a:p>
        </p:txBody>
      </p:sp>
      <p:pic>
        <p:nvPicPr>
          <p:cNvPr id="37" name="Picture 2" descr="C:\Users\PhGlappo\Desktop\uni\2. Semester M\HauptSeminar2\SeminarPaperTemplate\figures\Unbenan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10" y="598762"/>
            <a:ext cx="4340463" cy="2068238"/>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002028" y="3512402"/>
            <a:ext cx="1369240" cy="524503"/>
          </a:xfrm>
          <a:prstGeom prst="rect">
            <a:avLst/>
          </a:prstGeom>
        </p:spPr>
        <p:txBody>
          <a:bodyPr wrap="square">
            <a:spAutoFit/>
          </a:bodyPr>
          <a:lstStyle/>
          <a:p>
            <a:r>
              <a:rPr lang="en-US" dirty="0" smtClean="0"/>
              <a:t>- Non-linear</a:t>
            </a:r>
          </a:p>
          <a:p>
            <a:endParaRPr lang="en-US" dirty="0"/>
          </a:p>
        </p:txBody>
      </p:sp>
      <p:sp>
        <p:nvSpPr>
          <p:cNvPr id="13" name="Rechteck 12"/>
          <p:cNvSpPr/>
          <p:nvPr/>
        </p:nvSpPr>
        <p:spPr>
          <a:xfrm>
            <a:off x="5517412" y="3519838"/>
            <a:ext cx="1605289" cy="308418"/>
          </a:xfrm>
          <a:prstGeom prst="rect">
            <a:avLst/>
          </a:prstGeom>
        </p:spPr>
        <p:txBody>
          <a:bodyPr wrap="square">
            <a:spAutoFit/>
          </a:bodyPr>
          <a:lstStyle/>
          <a:p>
            <a:r>
              <a:rPr lang="en-US" dirty="0" smtClean="0"/>
              <a:t>- Further growth</a:t>
            </a:r>
            <a:endParaRPr lang="en-US" dirty="0"/>
          </a:p>
        </p:txBody>
      </p:sp>
      <p:sp>
        <p:nvSpPr>
          <p:cNvPr id="14" name="Rechteck 13"/>
          <p:cNvSpPr/>
          <p:nvPr/>
        </p:nvSpPr>
        <p:spPr>
          <a:xfrm>
            <a:off x="7424128" y="3519838"/>
            <a:ext cx="1369240" cy="308418"/>
          </a:xfrm>
          <a:prstGeom prst="rect">
            <a:avLst/>
          </a:prstGeom>
        </p:spPr>
        <p:txBody>
          <a:bodyPr wrap="square">
            <a:spAutoFit/>
          </a:bodyPr>
          <a:lstStyle/>
          <a:p>
            <a:r>
              <a:rPr lang="en-US" dirty="0" smtClean="0"/>
              <a:t>- Memory % </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010" y="3774654"/>
            <a:ext cx="1039276"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6606" y="3774654"/>
            <a:ext cx="1039277" cy="86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PhGlappo\AppData\Local\Microsoft\Windows\INetCache\IE\A5KLTB7A\170px-Bild_2e_-_Baustelle,_StVO_1956.svg[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8713" y="3915939"/>
            <a:ext cx="548806" cy="481012"/>
          </a:xfrm>
          <a:prstGeom prst="rect">
            <a:avLst/>
          </a:prstGeom>
          <a:noFill/>
          <a:extLst>
            <a:ext uri="{909E8E84-426E-40DD-AFC4-6F175D3DCCD1}">
              <a14:hiddenFill xmlns:a14="http://schemas.microsoft.com/office/drawing/2010/main">
                <a:solidFill>
                  <a:srgbClr val="FFFFFF"/>
                </a:solidFill>
              </a14:hiddenFill>
            </a:ext>
          </a:extLst>
        </p:spPr>
      </p:pic>
      <p:sp>
        <p:nvSpPr>
          <p:cNvPr id="19" name="Rechteck 18"/>
          <p:cNvSpPr/>
          <p:nvPr/>
        </p:nvSpPr>
        <p:spPr>
          <a:xfrm>
            <a:off x="2632788" y="3497166"/>
            <a:ext cx="1369240" cy="524503"/>
          </a:xfrm>
          <a:prstGeom prst="rect">
            <a:avLst/>
          </a:prstGeom>
        </p:spPr>
        <p:txBody>
          <a:bodyPr wrap="square">
            <a:spAutoFit/>
          </a:bodyPr>
          <a:lstStyle/>
          <a:p>
            <a:r>
              <a:rPr lang="en-US" dirty="0" smtClean="0"/>
              <a:t>- More noise</a:t>
            </a:r>
          </a:p>
          <a:p>
            <a:endParaRPr lang="en-US" dirty="0"/>
          </a:p>
        </p:txBody>
      </p:sp>
      <p:sp>
        <p:nvSpPr>
          <p:cNvPr id="20" name="Rechteck 19"/>
          <p:cNvSpPr/>
          <p:nvPr/>
        </p:nvSpPr>
        <p:spPr>
          <a:xfrm>
            <a:off x="2635427" y="4305841"/>
            <a:ext cx="1369240" cy="524503"/>
          </a:xfrm>
          <a:prstGeom prst="rect">
            <a:avLst/>
          </a:prstGeom>
        </p:spPr>
        <p:txBody>
          <a:bodyPr wrap="square">
            <a:spAutoFit/>
          </a:bodyPr>
          <a:lstStyle/>
          <a:p>
            <a:r>
              <a:rPr lang="en-US" dirty="0" smtClean="0"/>
              <a:t>- Variation</a:t>
            </a:r>
          </a:p>
          <a:p>
            <a:endParaRPr lang="en-US" dirty="0"/>
          </a:p>
        </p:txBody>
      </p:sp>
      <p:pic>
        <p:nvPicPr>
          <p:cNvPr id="2051" name="Picture 3" descr="C:\Users\Philipp\AppData\Local\Microsoft\Windows\INetCache\IE\VYBYQPQ7\Colouring_pencils[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0688" y="3828256"/>
            <a:ext cx="684620" cy="4564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5309" y="667342"/>
            <a:ext cx="3949115" cy="181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Abgerundetes Rechteck 21"/>
          <p:cNvSpPr/>
          <p:nvPr/>
        </p:nvSpPr>
        <p:spPr>
          <a:xfrm>
            <a:off x="2362200" y="2834639"/>
            <a:ext cx="4861560" cy="4972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smtClean="0">
                <a:solidFill>
                  <a:schemeClr val="tx2">
                    <a:lumMod val="95000"/>
                    <a:lumOff val="5000"/>
                  </a:schemeClr>
                </a:solidFill>
              </a:rPr>
              <a:t>RQ1 </a:t>
            </a:r>
            <a:r>
              <a:rPr lang="de-DE" sz="1600" dirty="0" smtClean="0">
                <a:solidFill>
                  <a:schemeClr val="tx2">
                    <a:lumMod val="95000"/>
                    <a:lumOff val="5000"/>
                  </a:schemeClr>
                </a:solidFill>
                <a:sym typeface="Wingdings" panose="05000000000000000000" pitchFamily="2" charset="2"/>
              </a:rPr>
              <a:t> </a:t>
            </a:r>
            <a:r>
              <a:rPr lang="en-US" sz="1600" dirty="0" smtClean="0">
                <a:solidFill>
                  <a:schemeClr val="tx2">
                    <a:lumMod val="95000"/>
                    <a:lumOff val="5000"/>
                  </a:schemeClr>
                </a:solidFill>
                <a:sym typeface="Wingdings" panose="05000000000000000000" pitchFamily="2" charset="2"/>
              </a:rPr>
              <a:t>Differences</a:t>
            </a:r>
            <a:r>
              <a:rPr lang="en-US" sz="1600" dirty="0" smtClean="0">
                <a:solidFill>
                  <a:schemeClr val="tx2">
                    <a:lumMod val="95000"/>
                    <a:lumOff val="5000"/>
                  </a:schemeClr>
                </a:solidFill>
              </a:rPr>
              <a:t>?          RQ2 </a:t>
            </a:r>
            <a:r>
              <a:rPr lang="en-US" sz="1600" dirty="0" smtClean="0">
                <a:solidFill>
                  <a:schemeClr val="tx2">
                    <a:lumMod val="95000"/>
                    <a:lumOff val="5000"/>
                  </a:schemeClr>
                </a:solidFill>
                <a:sym typeface="Wingdings" panose="05000000000000000000" pitchFamily="2" charset="2"/>
              </a:rPr>
              <a:t> Generalizable?</a:t>
            </a:r>
            <a:endParaRPr lang="en-US" sz="1600" dirty="0" smtClean="0">
              <a:solidFill>
                <a:schemeClr val="tx2">
                  <a:lumMod val="95000"/>
                  <a:lumOff val="5000"/>
                </a:schemeClr>
              </a:solidFill>
            </a:endParaRPr>
          </a:p>
        </p:txBody>
      </p:sp>
      <p:sp>
        <p:nvSpPr>
          <p:cNvPr id="24" name="Rechteck 23"/>
          <p:cNvSpPr/>
          <p:nvPr/>
        </p:nvSpPr>
        <p:spPr>
          <a:xfrm>
            <a:off x="609600" y="3463141"/>
            <a:ext cx="1584960" cy="1219548"/>
          </a:xfrm>
          <a:prstGeom prst="rect">
            <a:avLst/>
          </a:prstGeom>
          <a:solidFill>
            <a:schemeClr val="bg1">
              <a:lumMod val="8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26" name="Rechteck 25"/>
          <p:cNvSpPr/>
          <p:nvPr/>
        </p:nvSpPr>
        <p:spPr>
          <a:xfrm>
            <a:off x="663498" y="3548412"/>
            <a:ext cx="1369240" cy="524503"/>
          </a:xfrm>
          <a:prstGeom prst="rect">
            <a:avLst/>
          </a:prstGeom>
        </p:spPr>
        <p:txBody>
          <a:bodyPr wrap="square">
            <a:spAutoFit/>
          </a:bodyPr>
          <a:lstStyle/>
          <a:p>
            <a:r>
              <a:rPr lang="en-US" dirty="0" smtClean="0"/>
              <a:t>- Stages</a:t>
            </a:r>
          </a:p>
          <a:p>
            <a:endParaRPr lang="en-US" dirty="0"/>
          </a:p>
        </p:txBody>
      </p:sp>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606" y="3918489"/>
            <a:ext cx="1378948" cy="51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81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5" grpId="0" animBg="1"/>
      <p:bldP spid="9" grpId="0" animBg="1"/>
      <p:bldP spid="60" grpId="0"/>
      <p:bldP spid="11" grpId="0"/>
      <p:bldP spid="13" grpId="0"/>
      <p:bldP spid="14" grpId="0"/>
      <p:bldP spid="19" grpId="0"/>
      <p:bldP spid="20" grpId="0"/>
      <p:bldP spid="22" grpId="0" animBg="1"/>
      <p:bldP spid="24" grpId="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smtClean="0"/>
              <a:t>Threats to the validity</a:t>
            </a:r>
            <a:endParaRPr lang="en-US" dirty="0"/>
          </a:p>
        </p:txBody>
      </p:sp>
      <p:sp>
        <p:nvSpPr>
          <p:cNvPr id="8" name="Foliennummernplatzhalter 7"/>
          <p:cNvSpPr>
            <a:spLocks noGrp="1"/>
          </p:cNvSpPr>
          <p:nvPr>
            <p:ph type="sldNum" sz="quarter" idx="12"/>
          </p:nvPr>
        </p:nvSpPr>
        <p:spPr>
          <a:xfrm>
            <a:off x="8488999" y="4876200"/>
            <a:ext cx="316333" cy="123111"/>
          </a:xfrm>
        </p:spPr>
        <p:txBody>
          <a:bodyPr/>
          <a:lstStyle/>
          <a:p>
            <a:fld id="{9E82CC3C-1DC0-4FDA-9590-6CC506AB67F8}" type="slidenum">
              <a:rPr lang="de-DE" smtClean="0"/>
              <a:t>12</a:t>
            </a:fld>
            <a:endParaRPr lang="de-DE" dirty="0"/>
          </a:p>
        </p:txBody>
      </p:sp>
      <p:sp>
        <p:nvSpPr>
          <p:cNvPr id="9" name="Fußzeilenplatzhalter 8"/>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3" name="Datumsplatzhalter 2"/>
          <p:cNvSpPr>
            <a:spLocks noGrp="1"/>
          </p:cNvSpPr>
          <p:nvPr>
            <p:ph type="dt" sz="half" idx="10"/>
          </p:nvPr>
        </p:nvSpPr>
        <p:spPr/>
        <p:txBody>
          <a:bodyPr/>
          <a:lstStyle/>
          <a:p>
            <a:fld id="{D73DB0EC-8EE3-43AC-9AB2-A3CA0EDC2E80}" type="datetime1">
              <a:rPr lang="de-DE" smtClean="0"/>
              <a:t>25.02.2020</a:t>
            </a:fld>
            <a:endParaRPr lang="de-DE" dirty="0"/>
          </a:p>
        </p:txBody>
      </p:sp>
      <p:sp>
        <p:nvSpPr>
          <p:cNvPr id="18" name="Rechteck 17"/>
          <p:cNvSpPr/>
          <p:nvPr/>
        </p:nvSpPr>
        <p:spPr>
          <a:xfrm>
            <a:off x="3183492" y="3022600"/>
            <a:ext cx="2286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9" name="Rechteck 18"/>
          <p:cNvSpPr/>
          <p:nvPr/>
        </p:nvSpPr>
        <p:spPr>
          <a:xfrm>
            <a:off x="6608168" y="1849967"/>
            <a:ext cx="527886"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de-DE" sz="1600" dirty="0" smtClean="0"/>
          </a:p>
        </p:txBody>
      </p:sp>
      <p:pic>
        <p:nvPicPr>
          <p:cNvPr id="15" name="Picture 2" descr="C:\Users\Philipp\AppData\Local\Microsoft\Windows\INetCache\IE\V9BP00A9\sign-304093_960_72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387" y="253427"/>
            <a:ext cx="402210" cy="354457"/>
          </a:xfrm>
          <a:prstGeom prst="rect">
            <a:avLst/>
          </a:prstGeom>
          <a:noFill/>
          <a:extLst>
            <a:ext uri="{909E8E84-426E-40DD-AFC4-6F175D3DCCD1}">
              <a14:hiddenFill xmlns:a14="http://schemas.microsoft.com/office/drawing/2010/main">
                <a:solidFill>
                  <a:srgbClr val="FFFFFF"/>
                </a:solidFill>
              </a14:hiddenFill>
            </a:ext>
          </a:extLst>
        </p:spPr>
      </p:pic>
      <p:sp>
        <p:nvSpPr>
          <p:cNvPr id="11" name="Abgerundetes Rechteck 10"/>
          <p:cNvSpPr/>
          <p:nvPr/>
        </p:nvSpPr>
        <p:spPr>
          <a:xfrm>
            <a:off x="4946438" y="1057276"/>
            <a:ext cx="3654637" cy="2886673"/>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a:p>
            <a:pPr algn="ctr"/>
            <a:endParaRPr lang="en-US" sz="1600" dirty="0"/>
          </a:p>
          <a:p>
            <a:pPr algn="ctr"/>
            <a:endParaRPr lang="en-US" sz="1600" dirty="0" smtClean="0"/>
          </a:p>
          <a:p>
            <a:pPr algn="ctr"/>
            <a:endParaRPr lang="en-US" sz="1600" dirty="0"/>
          </a:p>
          <a:p>
            <a:pPr algn="ctr"/>
            <a:endParaRPr lang="en-US" sz="1600" dirty="0"/>
          </a:p>
          <a:p>
            <a:pPr algn="ctr"/>
            <a:endParaRPr lang="en-US" sz="1600" dirty="0"/>
          </a:p>
          <a:p>
            <a:pPr algn="ctr"/>
            <a:endParaRPr lang="en-US" sz="1600" dirty="0"/>
          </a:p>
          <a:p>
            <a:pPr algn="ctr"/>
            <a:endParaRPr lang="en-US" sz="1600" dirty="0" smtClean="0"/>
          </a:p>
        </p:txBody>
      </p:sp>
      <p:sp>
        <p:nvSpPr>
          <p:cNvPr id="12" name="Abgerundetes Rechteck 11"/>
          <p:cNvSpPr/>
          <p:nvPr/>
        </p:nvSpPr>
        <p:spPr>
          <a:xfrm>
            <a:off x="584603" y="1057275"/>
            <a:ext cx="3679280" cy="3181351"/>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4" name="Gleichschenkliges Dreieck 3"/>
          <p:cNvSpPr/>
          <p:nvPr/>
        </p:nvSpPr>
        <p:spPr>
          <a:xfrm rot="5400000">
            <a:off x="4088468" y="2113252"/>
            <a:ext cx="1051616" cy="52504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5" name="Textfeld 4"/>
          <p:cNvSpPr txBox="1"/>
          <p:nvPr/>
        </p:nvSpPr>
        <p:spPr>
          <a:xfrm>
            <a:off x="1545436" y="1663065"/>
            <a:ext cx="2873902" cy="2215991"/>
          </a:xfrm>
          <a:prstGeom prst="rect">
            <a:avLst/>
          </a:prstGeom>
          <a:noFill/>
        </p:spPr>
        <p:txBody>
          <a:bodyPr wrap="square" lIns="0" tIns="0" rIns="0" bIns="0" rtlCol="0">
            <a:spAutoFit/>
          </a:bodyPr>
          <a:lstStyle/>
          <a:p>
            <a:pPr algn="ctr"/>
            <a:r>
              <a:rPr lang="en-US" sz="1600" dirty="0" smtClean="0"/>
              <a:t>Memory behavior</a:t>
            </a:r>
          </a:p>
          <a:p>
            <a:pPr algn="ctr"/>
            <a:endParaRPr lang="en-US" sz="1600" dirty="0"/>
          </a:p>
          <a:p>
            <a:pPr algn="ctr"/>
            <a:r>
              <a:rPr lang="en-US" sz="1600" dirty="0"/>
              <a:t>Only one benchmark</a:t>
            </a:r>
          </a:p>
          <a:p>
            <a:pPr algn="ctr"/>
            <a:endParaRPr lang="en-US" sz="1600" dirty="0" smtClean="0"/>
          </a:p>
          <a:p>
            <a:pPr algn="ctr"/>
            <a:r>
              <a:rPr lang="en-US" sz="1600" dirty="0" smtClean="0"/>
              <a:t>Only </a:t>
            </a:r>
            <a:r>
              <a:rPr lang="en-US" sz="1600" dirty="0"/>
              <a:t>two machines</a:t>
            </a:r>
          </a:p>
          <a:p>
            <a:pPr algn="ctr"/>
            <a:endParaRPr lang="en-US" sz="1600" dirty="0" smtClean="0"/>
          </a:p>
          <a:p>
            <a:pPr algn="ctr"/>
            <a:r>
              <a:rPr lang="en-US" sz="1600" dirty="0" smtClean="0"/>
              <a:t>Non-optimized</a:t>
            </a:r>
            <a:endParaRPr lang="en-US" sz="1600" dirty="0"/>
          </a:p>
          <a:p>
            <a:pPr algn="ctr"/>
            <a:endParaRPr lang="en-US" sz="1600" dirty="0" smtClean="0"/>
          </a:p>
          <a:p>
            <a:pPr algn="ctr"/>
            <a:r>
              <a:rPr lang="en-US" sz="1600" dirty="0" smtClean="0"/>
              <a:t>Low </a:t>
            </a:r>
            <a:r>
              <a:rPr lang="en-US" sz="1600" dirty="0"/>
              <a:t>program knowledge</a:t>
            </a:r>
          </a:p>
        </p:txBody>
      </p:sp>
      <p:sp>
        <p:nvSpPr>
          <p:cNvPr id="10" name="Textfeld 9"/>
          <p:cNvSpPr txBox="1"/>
          <p:nvPr/>
        </p:nvSpPr>
        <p:spPr>
          <a:xfrm>
            <a:off x="887723" y="1093326"/>
            <a:ext cx="1925673" cy="666336"/>
          </a:xfrm>
          <a:prstGeom prst="rect">
            <a:avLst/>
          </a:prstGeom>
          <a:noFill/>
        </p:spPr>
        <p:txBody>
          <a:bodyPr wrap="square" lIns="0" tIns="0" rIns="0" bIns="0" rtlCol="0">
            <a:spAutoFit/>
          </a:bodyPr>
          <a:lstStyle/>
          <a:p>
            <a:pPr>
              <a:lnSpc>
                <a:spcPct val="120000"/>
              </a:lnSpc>
              <a:spcBef>
                <a:spcPts val="750"/>
              </a:spcBef>
              <a:buClr>
                <a:schemeClr val="accent1"/>
              </a:buClr>
            </a:pPr>
            <a:r>
              <a:rPr lang="en-US" sz="1600" dirty="0"/>
              <a:t>Threats:</a:t>
            </a:r>
          </a:p>
          <a:p>
            <a:pPr marL="179388" indent="-179388">
              <a:lnSpc>
                <a:spcPct val="120000"/>
              </a:lnSpc>
              <a:spcBef>
                <a:spcPts val="750"/>
              </a:spcBef>
              <a:buClr>
                <a:schemeClr val="accent1"/>
              </a:buClr>
              <a:buFont typeface="Arial" panose="020B0604020202020204" pitchFamily="34" charset="0"/>
              <a:buChar char="•"/>
            </a:pPr>
            <a:endParaRPr lang="en-US" sz="1600" dirty="0" smtClean="0"/>
          </a:p>
        </p:txBody>
      </p:sp>
      <p:sp>
        <p:nvSpPr>
          <p:cNvPr id="16" name="Textfeld 15"/>
          <p:cNvSpPr txBox="1"/>
          <p:nvPr/>
        </p:nvSpPr>
        <p:spPr>
          <a:xfrm>
            <a:off x="4958105" y="1117948"/>
            <a:ext cx="1925673" cy="617092"/>
          </a:xfrm>
          <a:prstGeom prst="rect">
            <a:avLst/>
          </a:prstGeom>
          <a:noFill/>
        </p:spPr>
        <p:txBody>
          <a:bodyPr wrap="square" lIns="0" tIns="0" rIns="0" bIns="0" rtlCol="0">
            <a:spAutoFit/>
          </a:bodyPr>
          <a:lstStyle/>
          <a:p>
            <a:pPr algn="ctr"/>
            <a:r>
              <a:rPr lang="en-US" sz="1600" dirty="0"/>
              <a:t>Future Work:</a:t>
            </a:r>
          </a:p>
          <a:p>
            <a:pPr marL="179388" indent="-179388">
              <a:lnSpc>
                <a:spcPct val="120000"/>
              </a:lnSpc>
              <a:spcBef>
                <a:spcPts val="750"/>
              </a:spcBef>
              <a:buClr>
                <a:schemeClr val="accent1"/>
              </a:buClr>
              <a:buFont typeface="Arial" panose="020B0604020202020204" pitchFamily="34" charset="0"/>
              <a:buChar char="•"/>
            </a:pPr>
            <a:endParaRPr lang="en-US" sz="1600" dirty="0" smtClean="0"/>
          </a:p>
        </p:txBody>
      </p:sp>
      <p:sp>
        <p:nvSpPr>
          <p:cNvPr id="17" name="Textfeld 16"/>
          <p:cNvSpPr txBox="1"/>
          <p:nvPr/>
        </p:nvSpPr>
        <p:spPr>
          <a:xfrm>
            <a:off x="6004665" y="1663066"/>
            <a:ext cx="2873902" cy="1969770"/>
          </a:xfrm>
          <a:prstGeom prst="rect">
            <a:avLst/>
          </a:prstGeom>
          <a:noFill/>
        </p:spPr>
        <p:txBody>
          <a:bodyPr wrap="square" lIns="0" tIns="0" rIns="0" bIns="0" rtlCol="0">
            <a:spAutoFit/>
          </a:bodyPr>
          <a:lstStyle/>
          <a:p>
            <a:pPr algn="ctr"/>
            <a:r>
              <a:rPr lang="en-US" sz="1600" dirty="0"/>
              <a:t>Effect of optimizing</a:t>
            </a:r>
          </a:p>
          <a:p>
            <a:pPr algn="ctr"/>
            <a:endParaRPr lang="en-US" sz="1600" dirty="0" smtClean="0"/>
          </a:p>
          <a:p>
            <a:pPr algn="ctr"/>
            <a:r>
              <a:rPr lang="en-US" sz="1600" dirty="0" smtClean="0"/>
              <a:t>More </a:t>
            </a:r>
            <a:r>
              <a:rPr lang="en-US" sz="1600" dirty="0"/>
              <a:t>machines</a:t>
            </a:r>
          </a:p>
          <a:p>
            <a:pPr algn="ctr"/>
            <a:endParaRPr lang="en-US" sz="1600" dirty="0" smtClean="0"/>
          </a:p>
          <a:p>
            <a:pPr algn="ctr"/>
            <a:r>
              <a:rPr lang="en-US" sz="1600" dirty="0" smtClean="0"/>
              <a:t>More </a:t>
            </a:r>
            <a:r>
              <a:rPr lang="en-US" sz="1600" dirty="0"/>
              <a:t>Benchmarks</a:t>
            </a:r>
          </a:p>
          <a:p>
            <a:pPr algn="ctr"/>
            <a:endParaRPr lang="en-US" sz="1600" dirty="0" smtClean="0"/>
          </a:p>
          <a:p>
            <a:pPr algn="ctr"/>
            <a:r>
              <a:rPr lang="en-US" sz="1600" dirty="0" smtClean="0"/>
              <a:t>Detailed </a:t>
            </a:r>
            <a:r>
              <a:rPr lang="en-US" sz="1600" dirty="0"/>
              <a:t>low-level </a:t>
            </a:r>
            <a:endParaRPr lang="en-US" sz="1600" dirty="0" smtClean="0"/>
          </a:p>
          <a:p>
            <a:pPr algn="ctr"/>
            <a:r>
              <a:rPr lang="en-US" sz="1600" dirty="0" smtClean="0"/>
              <a:t>performance </a:t>
            </a:r>
            <a:r>
              <a:rPr lang="en-US" sz="1600" dirty="0"/>
              <a:t>metrics</a:t>
            </a:r>
          </a:p>
        </p:txBody>
      </p:sp>
      <p:pic>
        <p:nvPicPr>
          <p:cNvPr id="21" name="Picture 4" descr="C:\Users\Philipp\AppData\Local\Microsoft\Windows\INetCache\IE\GEQWQR1S\server_PNG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442" y="2614103"/>
            <a:ext cx="182891" cy="3139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Philipp\AppData\Local\Microsoft\Windows\INetCache\IE\PPNVPY42\1200px-Gnome-fs-server.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333" y="2709351"/>
            <a:ext cx="213897" cy="2138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103" y="2013480"/>
            <a:ext cx="758459" cy="434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descr="C:\Users\Philipp\AppData\Local\Microsoft\Windows\INetCache\IE\VYBYQPQ7\Swissbit_2GB_PC2-5300U-555[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323" y="1609810"/>
            <a:ext cx="652020" cy="2997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C:\Users\PhGlappo\AppData\Local\Microsoft\Windows\INetCache\IE\S3RAXCJ2\1200px-ModeDial.svg[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162" y="3090972"/>
            <a:ext cx="451449" cy="3126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hGlappo\AppData\Local\Microsoft\Windows\INetCache\IE\VBJ9AHWM\gauge-1294568_64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1577" y="1615893"/>
            <a:ext cx="375223" cy="3975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9777" y="3632873"/>
            <a:ext cx="313221" cy="311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descr="C:\Users\Philipp\AppData\Local\Microsoft\Windows\INetCache\IE\MMHBQRR7\724px-Lupeo.svg[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5553467" y="3212118"/>
            <a:ext cx="270768" cy="382964"/>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PhGlappo\AppData\Local\Microsoft\Windows\INetCache\IE\XUGEA5WA\1024px-OOjs_UI_icon_add.svg[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2244" y="2619692"/>
            <a:ext cx="393214" cy="39321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descr="C:\Users\PhGlappo\AppData\Local\Microsoft\Windows\INetCache\IE\VBJ9AHWM\server_PNG43[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7380" y="2092167"/>
            <a:ext cx="362937" cy="36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245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a:t>Back </a:t>
            </a:r>
            <a:r>
              <a:rPr lang="de-DE" dirty="0" err="1"/>
              <a:t>up</a:t>
            </a:r>
            <a:endParaRPr lang="de-DE" dirty="0"/>
          </a:p>
        </p:txBody>
      </p:sp>
      <p:sp>
        <p:nvSpPr>
          <p:cNvPr id="9" name="Textplatzhalter 8"/>
          <p:cNvSpPr>
            <a:spLocks noGrp="1"/>
          </p:cNvSpPr>
          <p:nvPr>
            <p:ph type="body" idx="1"/>
          </p:nvPr>
        </p:nvSpPr>
        <p:spPr/>
        <p:txBody>
          <a:bodyPr/>
          <a:lstStyle/>
          <a:p>
            <a:endParaRPr lang="de-DE"/>
          </a:p>
        </p:txBody>
      </p:sp>
      <p:sp>
        <p:nvSpPr>
          <p:cNvPr id="3" name="Datumsplatzhalter 2"/>
          <p:cNvSpPr>
            <a:spLocks noGrp="1"/>
          </p:cNvSpPr>
          <p:nvPr>
            <p:ph type="dt" sz="half" idx="4294967295"/>
          </p:nvPr>
        </p:nvSpPr>
        <p:spPr>
          <a:xfrm>
            <a:off x="8423911" y="4876325"/>
            <a:ext cx="720090" cy="123111"/>
          </a:xfrm>
        </p:spPr>
        <p:txBody>
          <a:bodyPr/>
          <a:lstStyle/>
          <a:p>
            <a:fld id="{4E5D880D-5480-4EF9-A204-60126C51D3AE}" type="datetime1">
              <a:rPr lang="de-DE" smtClean="0"/>
              <a:t>25.02.2020</a:t>
            </a:fld>
            <a:endParaRPr lang="de-DE" dirty="0"/>
          </a:p>
        </p:txBody>
      </p:sp>
      <p:sp>
        <p:nvSpPr>
          <p:cNvPr id="4" name="Fußzeilenplatzhalter 3"/>
          <p:cNvSpPr>
            <a:spLocks noGrp="1"/>
          </p:cNvSpPr>
          <p:nvPr>
            <p:ph type="ftr" sz="quarter" idx="4294967295"/>
          </p:nvPr>
        </p:nvSpPr>
        <p:spPr>
          <a:xfrm>
            <a:off x="0" y="4876325"/>
            <a:ext cx="6048376" cy="123111"/>
          </a:xfrm>
        </p:spPr>
        <p:txBody>
          <a:bodyPr/>
          <a:lstStyle/>
          <a:p>
            <a:r>
              <a:rPr lang="en-GB" smtClean="0"/>
              <a:t>Ph. Gruber - Benchmarking &amp; Performance-influencing Factors - SE Hauptseminar</a:t>
            </a:r>
            <a:endParaRPr lang="de-DE" dirty="0"/>
          </a:p>
        </p:txBody>
      </p:sp>
      <p:sp>
        <p:nvSpPr>
          <p:cNvPr id="5" name="Foliennummernplatzhalter 4"/>
          <p:cNvSpPr>
            <a:spLocks noGrp="1"/>
          </p:cNvSpPr>
          <p:nvPr>
            <p:ph type="sldNum" sz="quarter" idx="4294967295"/>
          </p:nvPr>
        </p:nvSpPr>
        <p:spPr>
          <a:xfrm>
            <a:off x="8879206" y="4876325"/>
            <a:ext cx="264794" cy="123111"/>
          </a:xfrm>
        </p:spPr>
        <p:txBody>
          <a:bodyPr/>
          <a:lstStyle/>
          <a:p>
            <a:fld id="{9E82CC3C-1DC0-4FDA-9590-6CC506AB67F8}" type="slidenum">
              <a:rPr lang="de-DE" smtClean="0"/>
              <a:t>13</a:t>
            </a:fld>
            <a:endParaRPr lang="de-DE" dirty="0"/>
          </a:p>
        </p:txBody>
      </p:sp>
    </p:spTree>
    <p:extLst>
      <p:ext uri="{BB962C8B-B14F-4D97-AF65-F5344CB8AC3E}">
        <p14:creationId xmlns:p14="http://schemas.microsoft.com/office/powerpoint/2010/main" val="12541956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Title </a:t>
            </a:r>
            <a:r>
              <a:rPr lang="de-DE" dirty="0" err="1" smtClean="0"/>
              <a:t>picture</a:t>
            </a:r>
            <a:r>
              <a:rPr lang="de-DE" dirty="0" smtClean="0"/>
              <a:t> </a:t>
            </a:r>
            <a:r>
              <a:rPr lang="de-DE" dirty="0" err="1" smtClean="0"/>
              <a:t>from</a:t>
            </a:r>
            <a:r>
              <a:rPr lang="de-DE" dirty="0" smtClean="0"/>
              <a:t>  </a:t>
            </a:r>
            <a:r>
              <a:rPr lang="de-DE" dirty="0">
                <a:hlinkClick r:id="rId2"/>
              </a:rPr>
              <a:t>https://</a:t>
            </a:r>
            <a:r>
              <a:rPr lang="de-DE" dirty="0" smtClean="0">
                <a:hlinkClick r:id="rId2"/>
              </a:rPr>
              <a:t>www.piqsels.com/sv/public-domain-photo-sxmib</a:t>
            </a:r>
            <a:endParaRPr lang="de-DE" dirty="0" smtClean="0"/>
          </a:p>
          <a:p>
            <a:r>
              <a:rPr lang="de-DE" dirty="0" smtClean="0"/>
              <a:t>People </a:t>
            </a:r>
            <a:r>
              <a:rPr lang="de-DE" dirty="0" err="1" smtClean="0"/>
              <a:t>from</a:t>
            </a:r>
            <a:r>
              <a:rPr lang="de-DE" dirty="0"/>
              <a:t> </a:t>
            </a:r>
            <a:r>
              <a:rPr lang="de-DE" dirty="0">
                <a:hlinkClick r:id="rId3"/>
              </a:rPr>
              <a:t>https://</a:t>
            </a:r>
            <a:r>
              <a:rPr lang="de-DE" dirty="0" smtClean="0">
                <a:hlinkClick r:id="rId3"/>
              </a:rPr>
              <a:t>www.flaticon.com/packs/avatar-10</a:t>
            </a:r>
            <a:r>
              <a:rPr lang="de-DE" dirty="0" smtClean="0"/>
              <a:t> (</a:t>
            </a:r>
            <a:r>
              <a:rPr lang="de-DE" dirty="0" err="1" smtClean="0"/>
              <a:t>monkik</a:t>
            </a:r>
            <a:r>
              <a:rPr lang="de-DE" dirty="0" smtClean="0"/>
              <a:t>)</a:t>
            </a:r>
            <a:endParaRPr lang="de-DE" dirty="0"/>
          </a:p>
          <a:p>
            <a:r>
              <a:rPr lang="de-DE" dirty="0" err="1" smtClean="0"/>
              <a:t>Cliparts</a:t>
            </a:r>
            <a:r>
              <a:rPr lang="de-DE" dirty="0" smtClean="0"/>
              <a:t> </a:t>
            </a:r>
            <a:r>
              <a:rPr lang="de-DE" dirty="0" err="1" smtClean="0"/>
              <a:t>from</a:t>
            </a:r>
            <a:r>
              <a:rPr lang="de-DE" dirty="0" smtClean="0"/>
              <a:t> </a:t>
            </a:r>
            <a:r>
              <a:rPr lang="de-DE" dirty="0" smtClean="0">
                <a:hlinkClick r:id="rId4"/>
              </a:rPr>
              <a:t>http</a:t>
            </a:r>
            <a:r>
              <a:rPr lang="de-DE" dirty="0">
                <a:hlinkClick r:id="rId4"/>
              </a:rPr>
              <a:t>://office.microsoft.com/de-de/images</a:t>
            </a:r>
            <a:r>
              <a:rPr lang="de-DE" dirty="0" smtClean="0">
                <a:hlinkClick r:id="rId4"/>
              </a:rPr>
              <a:t>/</a:t>
            </a:r>
            <a:endParaRPr lang="de-DE" dirty="0" smtClean="0"/>
          </a:p>
          <a:p>
            <a:r>
              <a:rPr lang="de-DE" dirty="0" smtClean="0"/>
              <a:t>Palladio logo </a:t>
            </a:r>
            <a:r>
              <a:rPr lang="de-DE" dirty="0" err="1" smtClean="0"/>
              <a:t>from</a:t>
            </a:r>
            <a:r>
              <a:rPr lang="de-DE" dirty="0"/>
              <a:t> </a:t>
            </a:r>
            <a:r>
              <a:rPr lang="de-DE" dirty="0">
                <a:hlinkClick r:id="rId5"/>
              </a:rPr>
              <a:t>https://</a:t>
            </a:r>
            <a:r>
              <a:rPr lang="de-DE" dirty="0" smtClean="0">
                <a:hlinkClick r:id="rId5"/>
              </a:rPr>
              <a:t>sdqweb.ipd.kit.edu/wiki/File:Pcm-logo-stilisiert.png</a:t>
            </a:r>
            <a:endParaRPr lang="de-DE" dirty="0" smtClean="0"/>
          </a:p>
          <a:p>
            <a:r>
              <a:rPr lang="de-DE" dirty="0" smtClean="0"/>
              <a:t>SPEC Plot </a:t>
            </a:r>
            <a:r>
              <a:rPr lang="de-DE" dirty="0" err="1" smtClean="0"/>
              <a:t>from</a:t>
            </a:r>
            <a:r>
              <a:rPr lang="de-DE" dirty="0" smtClean="0"/>
              <a:t> [Müller12]</a:t>
            </a:r>
          </a:p>
          <a:p>
            <a:r>
              <a:rPr lang="de-DE" dirty="0" smtClean="0"/>
              <a:t>Plot Slide 3 </a:t>
            </a:r>
            <a:r>
              <a:rPr lang="de-DE" dirty="0" err="1" smtClean="0"/>
              <a:t>from</a:t>
            </a:r>
            <a:r>
              <a:rPr lang="de-DE" dirty="0" smtClean="0"/>
              <a:t> </a:t>
            </a:r>
            <a:r>
              <a:rPr lang="de-DE" smtClean="0"/>
              <a:t>[Frank19]</a:t>
            </a:r>
            <a:endParaRPr lang="de-DE" dirty="0" smtClean="0"/>
          </a:p>
          <a:p>
            <a:r>
              <a:rPr lang="de-DE" dirty="0" smtClean="0"/>
              <a:t>Rest </a:t>
            </a:r>
            <a:r>
              <a:rPr lang="de-DE" dirty="0" err="1" smtClean="0"/>
              <a:t>made</a:t>
            </a:r>
            <a:r>
              <a:rPr lang="de-DE" dirty="0" smtClean="0"/>
              <a:t> </a:t>
            </a:r>
            <a:r>
              <a:rPr lang="de-DE" dirty="0" err="1" smtClean="0"/>
              <a:t>by</a:t>
            </a:r>
            <a:r>
              <a:rPr lang="de-DE" dirty="0" smtClean="0"/>
              <a:t> </a:t>
            </a:r>
            <a:r>
              <a:rPr lang="de-DE" dirty="0" err="1" smtClean="0"/>
              <a:t>myself</a:t>
            </a:r>
            <a:endParaRPr lang="de-DE" dirty="0" smtClean="0"/>
          </a:p>
          <a:p>
            <a:endParaRPr lang="de-DE" dirty="0" smtClean="0"/>
          </a:p>
          <a:p>
            <a:endParaRPr lang="de-DE" dirty="0"/>
          </a:p>
        </p:txBody>
      </p:sp>
      <p:sp>
        <p:nvSpPr>
          <p:cNvPr id="6" name="Textplatzhalter 5"/>
          <p:cNvSpPr>
            <a:spLocks noGrp="1"/>
          </p:cNvSpPr>
          <p:nvPr>
            <p:ph type="body" sz="quarter" idx="13"/>
          </p:nvPr>
        </p:nvSpPr>
        <p:spPr/>
        <p:txBody>
          <a:bodyPr/>
          <a:lstStyle/>
          <a:p>
            <a:endParaRPr lang="de-DE"/>
          </a:p>
        </p:txBody>
      </p:sp>
      <p:sp>
        <p:nvSpPr>
          <p:cNvPr id="7" name="Titel 6"/>
          <p:cNvSpPr>
            <a:spLocks noGrp="1"/>
          </p:cNvSpPr>
          <p:nvPr>
            <p:ph type="title"/>
          </p:nvPr>
        </p:nvSpPr>
        <p:spPr/>
        <p:txBody>
          <a:bodyPr/>
          <a:lstStyle/>
          <a:p>
            <a:r>
              <a:rPr lang="de-DE" dirty="0" smtClean="0"/>
              <a:t>Copyright</a:t>
            </a:r>
            <a:endParaRPr lang="de-DE" dirty="0"/>
          </a:p>
        </p:txBody>
      </p:sp>
      <p:sp>
        <p:nvSpPr>
          <p:cNvPr id="8" name="Foliennummernplatzhalter 7"/>
          <p:cNvSpPr>
            <a:spLocks noGrp="1"/>
          </p:cNvSpPr>
          <p:nvPr>
            <p:ph type="sldNum" sz="quarter" idx="12"/>
          </p:nvPr>
        </p:nvSpPr>
        <p:spPr/>
        <p:txBody>
          <a:bodyPr/>
          <a:lstStyle/>
          <a:p>
            <a:fld id="{9E82CC3C-1DC0-4FDA-9590-6CC506AB67F8}" type="slidenum">
              <a:rPr lang="de-DE" smtClean="0"/>
              <a:t>14</a:t>
            </a:fld>
            <a:endParaRPr lang="de-DE" dirty="0"/>
          </a:p>
        </p:txBody>
      </p:sp>
      <p:sp>
        <p:nvSpPr>
          <p:cNvPr id="9" name="Fußzeilenplatzhalter 8"/>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3" name="Datumsplatzhalter 2"/>
          <p:cNvSpPr>
            <a:spLocks noGrp="1"/>
          </p:cNvSpPr>
          <p:nvPr>
            <p:ph type="dt" sz="half" idx="10"/>
          </p:nvPr>
        </p:nvSpPr>
        <p:spPr/>
        <p:txBody>
          <a:bodyPr/>
          <a:lstStyle/>
          <a:p>
            <a:fld id="{9DE99C98-F48F-4016-AD1C-DEA6D6F8824C}" type="datetime1">
              <a:rPr lang="de-DE" smtClean="0"/>
              <a:t>25.02.2020</a:t>
            </a:fld>
            <a:endParaRPr lang="de-DE" dirty="0"/>
          </a:p>
        </p:txBody>
      </p:sp>
    </p:spTree>
    <p:extLst>
      <p:ext uri="{BB962C8B-B14F-4D97-AF65-F5344CB8AC3E}">
        <p14:creationId xmlns:p14="http://schemas.microsoft.com/office/powerpoint/2010/main" val="833160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bgerundetes Rechteck 20"/>
          <p:cNvSpPr/>
          <p:nvPr/>
        </p:nvSpPr>
        <p:spPr>
          <a:xfrm>
            <a:off x="5473655" y="1437073"/>
            <a:ext cx="2944107" cy="1854979"/>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9" name="Abgerundetes Rechteck 18"/>
          <p:cNvSpPr/>
          <p:nvPr/>
        </p:nvSpPr>
        <p:spPr>
          <a:xfrm>
            <a:off x="668647" y="1052408"/>
            <a:ext cx="3279704" cy="2578946"/>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7" name="Titel 6"/>
          <p:cNvSpPr>
            <a:spLocks noGrp="1"/>
          </p:cNvSpPr>
          <p:nvPr>
            <p:ph type="title"/>
          </p:nvPr>
        </p:nvSpPr>
        <p:spPr/>
        <p:txBody>
          <a:bodyPr/>
          <a:lstStyle/>
          <a:p>
            <a:r>
              <a:rPr lang="de-DE" dirty="0" smtClean="0"/>
              <a:t>Solution – Benchmark?</a:t>
            </a:r>
            <a:endParaRPr lang="de-DE" dirty="0"/>
          </a:p>
        </p:txBody>
      </p:sp>
      <p:sp>
        <p:nvSpPr>
          <p:cNvPr id="8" name="Foliennummernplatzhalter 7"/>
          <p:cNvSpPr>
            <a:spLocks noGrp="1"/>
          </p:cNvSpPr>
          <p:nvPr>
            <p:ph type="sldNum" sz="quarter" idx="12"/>
          </p:nvPr>
        </p:nvSpPr>
        <p:spPr>
          <a:xfrm>
            <a:off x="8489000" y="4876200"/>
            <a:ext cx="223200" cy="123111"/>
          </a:xfrm>
        </p:spPr>
        <p:txBody>
          <a:bodyPr/>
          <a:lstStyle/>
          <a:p>
            <a:fld id="{9E82CC3C-1DC0-4FDA-9590-6CC506AB67F8}" type="slidenum">
              <a:rPr lang="de-DE" smtClean="0"/>
              <a:t>15</a:t>
            </a:fld>
            <a:endParaRPr lang="de-DE" dirty="0"/>
          </a:p>
        </p:txBody>
      </p:sp>
      <p:sp>
        <p:nvSpPr>
          <p:cNvPr id="9" name="Fußzeilenplatzhalter 8"/>
          <p:cNvSpPr>
            <a:spLocks noGrp="1"/>
          </p:cNvSpPr>
          <p:nvPr>
            <p:ph type="ftr" sz="quarter" idx="11"/>
          </p:nvPr>
        </p:nvSpPr>
        <p:spPr/>
        <p:txBody>
          <a:bodyPr/>
          <a:lstStyle/>
          <a:p>
            <a:r>
              <a:rPr lang="en-GB" dirty="0" smtClean="0"/>
              <a:t>Ph. Gruber - Benchmarking &amp; Performance-influencing Factors - SE </a:t>
            </a:r>
            <a:r>
              <a:rPr lang="en-GB" dirty="0" err="1" smtClean="0"/>
              <a:t>Hauptseminar</a:t>
            </a:r>
            <a:endParaRPr lang="de-DE" dirty="0"/>
          </a:p>
        </p:txBody>
      </p:sp>
      <p:sp>
        <p:nvSpPr>
          <p:cNvPr id="3" name="Datumsplatzhalter 2"/>
          <p:cNvSpPr>
            <a:spLocks noGrp="1"/>
          </p:cNvSpPr>
          <p:nvPr>
            <p:ph type="dt" sz="half" idx="10"/>
          </p:nvPr>
        </p:nvSpPr>
        <p:spPr/>
        <p:txBody>
          <a:bodyPr/>
          <a:lstStyle/>
          <a:p>
            <a:fld id="{0EB0CAB0-5A08-46FF-BF77-0DEDF18A5A48}" type="datetime1">
              <a:rPr lang="de-DE" smtClean="0"/>
              <a:t>25.02.2020</a:t>
            </a:fld>
            <a:endParaRPr lang="de-DE" dirty="0"/>
          </a:p>
        </p:txBody>
      </p:sp>
      <p:sp>
        <p:nvSpPr>
          <p:cNvPr id="39" name="Inhaltsplatzhalter 8">
            <a:extLst>
              <a:ext uri="{FF2B5EF4-FFF2-40B4-BE49-F238E27FC236}">
                <a16:creationId xmlns="" xmlns:a16="http://schemas.microsoft.com/office/drawing/2014/main" id="{AAB3E462-C0E4-40CE-8FC6-A10FCBA8E306}"/>
              </a:ext>
            </a:extLst>
          </p:cNvPr>
          <p:cNvSpPr>
            <a:spLocks noGrp="1"/>
          </p:cNvSpPr>
          <p:nvPr>
            <p:ph idx="1"/>
          </p:nvPr>
        </p:nvSpPr>
        <p:spPr>
          <a:xfrm>
            <a:off x="468316" y="1008000"/>
            <a:ext cx="8243887" cy="3706384"/>
          </a:xfrm>
        </p:spPr>
        <p:txBody>
          <a:bodyPr/>
          <a:lstStyle/>
          <a:p>
            <a:endParaRPr lang="en-US" dirty="0" smtClean="0"/>
          </a:p>
          <a:p>
            <a:pPr lvl="1"/>
            <a:endParaRPr lang="en-US" dirty="0" smtClean="0"/>
          </a:p>
          <a:p>
            <a:pPr lvl="1"/>
            <a:endParaRPr lang="en-US" dirty="0" smtClean="0"/>
          </a:p>
          <a:p>
            <a:endParaRPr lang="en-US" dirty="0" smtClean="0"/>
          </a:p>
          <a:p>
            <a:endParaRPr lang="en-US" dirty="0"/>
          </a:p>
          <a:p>
            <a:pPr marL="0" indent="0">
              <a:buNone/>
            </a:pPr>
            <a:endParaRPr lang="en-US" dirty="0">
              <a:sym typeface="Wingdings" panose="05000000000000000000" pitchFamily="2" charset="2"/>
            </a:endParaRPr>
          </a:p>
          <a:p>
            <a:pPr lvl="1"/>
            <a:endParaRPr lang="en-US" dirty="0" smtClean="0"/>
          </a:p>
          <a:p>
            <a:pPr lvl="1"/>
            <a:endParaRPr lang="en-US" dirty="0" smtClean="0"/>
          </a:p>
          <a:p>
            <a:endParaRPr lang="en-US" dirty="0"/>
          </a:p>
          <a:p>
            <a:endParaRPr lang="en-US" dirty="0" smtClean="0"/>
          </a:p>
        </p:txBody>
      </p:sp>
      <p:pic>
        <p:nvPicPr>
          <p:cNvPr id="2051" name="Picture 3" descr="C:\Users\PhGlappo\AppData\Local\Microsoft\Windows\INetCache\IE\S3RAXCJ2\checklist-1295319_960_7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708" y="2022187"/>
            <a:ext cx="731938" cy="7889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PhGlappo\AppData\Local\Microsoft\Windows\INetCache\IE\S3RAXCJ2\Schematicky_ato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15" y="2098013"/>
            <a:ext cx="783965" cy="68834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PhGlappo\AppData\Local\Microsoft\Windows\INetCache\IE\VBJ9AHWM\server_PNG4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680" y="1742261"/>
            <a:ext cx="1143018" cy="11430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PhGlappo\AppData\Local\Microsoft\Windows\INetCache\IE\S3RAXCJ2\server_PNG23[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5720" y="1654584"/>
            <a:ext cx="1462627" cy="1524119"/>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p:cNvSpPr txBox="1"/>
          <p:nvPr/>
        </p:nvSpPr>
        <p:spPr>
          <a:xfrm>
            <a:off x="2082971" y="2067448"/>
            <a:ext cx="564022" cy="295466"/>
          </a:xfrm>
          <a:prstGeom prst="rect">
            <a:avLst/>
          </a:prstGeom>
          <a:noFill/>
        </p:spPr>
        <p:txBody>
          <a:bodyPr wrap="square" lIns="0" tIns="0" rIns="0" bIns="0" rtlCol="0">
            <a:spAutoFit/>
          </a:bodyPr>
          <a:lstStyle/>
          <a:p>
            <a:pPr>
              <a:lnSpc>
                <a:spcPct val="120000"/>
              </a:lnSpc>
              <a:spcBef>
                <a:spcPts val="750"/>
              </a:spcBef>
              <a:buClr>
                <a:schemeClr val="accent1"/>
              </a:buClr>
            </a:pPr>
            <a:r>
              <a:rPr lang="en-US" sz="1600" dirty="0" smtClean="0"/>
              <a:t>  vs.</a:t>
            </a:r>
          </a:p>
        </p:txBody>
      </p:sp>
      <p:pic>
        <p:nvPicPr>
          <p:cNvPr id="26" name="Picture 27" descr="C:\Users\Philipp\AppData\Local\Microsoft\Windows\INetCache\IE\R65YD5Z9\1425663956-outline[1].pn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902832" y="2576527"/>
            <a:ext cx="924299" cy="924299"/>
          </a:xfrm>
          <a:prstGeom prst="rect">
            <a:avLst/>
          </a:prstGeom>
          <a:noFill/>
          <a:extLst>
            <a:ext uri="{909E8E84-426E-40DD-AFC4-6F175D3DCCD1}">
              <a14:hiddenFill xmlns:a14="http://schemas.microsoft.com/office/drawing/2010/main">
                <a:solidFill>
                  <a:srgbClr val="FFFFFF"/>
                </a:solidFill>
              </a14:hiddenFill>
            </a:ext>
          </a:extLst>
        </p:spPr>
      </p:pic>
      <p:sp>
        <p:nvSpPr>
          <p:cNvPr id="20" name="Rechteck 19"/>
          <p:cNvSpPr/>
          <p:nvPr/>
        </p:nvSpPr>
        <p:spPr>
          <a:xfrm>
            <a:off x="5600402" y="1588052"/>
            <a:ext cx="2919636" cy="308418"/>
          </a:xfrm>
          <a:prstGeom prst="rect">
            <a:avLst/>
          </a:prstGeom>
        </p:spPr>
        <p:txBody>
          <a:bodyPr wrap="square">
            <a:spAutoFit/>
          </a:bodyPr>
          <a:lstStyle/>
          <a:p>
            <a:r>
              <a:rPr lang="en-US" dirty="0"/>
              <a:t>SPEC Performance Benchmarks </a:t>
            </a:r>
          </a:p>
        </p:txBody>
      </p:sp>
      <p:sp>
        <p:nvSpPr>
          <p:cNvPr id="22" name="Rechteck 21"/>
          <p:cNvSpPr/>
          <p:nvPr/>
        </p:nvSpPr>
        <p:spPr>
          <a:xfrm>
            <a:off x="6334637" y="2852115"/>
            <a:ext cx="1516221" cy="308418"/>
          </a:xfrm>
          <a:prstGeom prst="rect">
            <a:avLst/>
          </a:prstGeom>
        </p:spPr>
        <p:txBody>
          <a:bodyPr wrap="square">
            <a:spAutoFit/>
          </a:bodyPr>
          <a:lstStyle/>
          <a:p>
            <a:r>
              <a:rPr lang="en-US" dirty="0"/>
              <a:t>Realistic tasks</a:t>
            </a:r>
          </a:p>
        </p:txBody>
      </p:sp>
      <p:sp>
        <p:nvSpPr>
          <p:cNvPr id="23" name="Pfeil nach rechts 22"/>
          <p:cNvSpPr/>
          <p:nvPr/>
        </p:nvSpPr>
        <p:spPr>
          <a:xfrm>
            <a:off x="4438506" y="2122253"/>
            <a:ext cx="524933" cy="439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smtClean="0"/>
              <a:t>  </a:t>
            </a:r>
          </a:p>
        </p:txBody>
      </p:sp>
      <p:sp>
        <p:nvSpPr>
          <p:cNvPr id="18" name="Rechteck 17"/>
          <p:cNvSpPr/>
          <p:nvPr/>
        </p:nvSpPr>
        <p:spPr>
          <a:xfrm>
            <a:off x="1450787" y="1191786"/>
            <a:ext cx="2919636" cy="308418"/>
          </a:xfrm>
          <a:prstGeom prst="rect">
            <a:avLst/>
          </a:prstGeom>
        </p:spPr>
        <p:txBody>
          <a:bodyPr wrap="square">
            <a:spAutoFit/>
          </a:bodyPr>
          <a:lstStyle/>
          <a:p>
            <a:r>
              <a:rPr lang="en-US" dirty="0" smtClean="0"/>
              <a:t>Competition </a:t>
            </a:r>
            <a:endParaRPr lang="en-US" dirty="0"/>
          </a:p>
        </p:txBody>
      </p:sp>
      <p:pic>
        <p:nvPicPr>
          <p:cNvPr id="1029" name="Picture 5" descr="C:\Users\Philipp\AppData\Local\Microsoft\Windows\INetCache\IE\PPNVPY42\boxing_gloves_PNG10456[1].pn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560430" y="1145719"/>
            <a:ext cx="533401" cy="50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13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25" grpId="0"/>
      <p:bldP spid="20" grpId="0"/>
      <p:bldP spid="22" grpId="0"/>
      <p:bldP spid="23"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297A7E86-DD32-41E3-8F94-2471BBCA83E1}" type="datetime1">
              <a:rPr lang="de-DE" smtClean="0"/>
              <a:t>25.02.2020</a:t>
            </a:fld>
            <a:endParaRPr lang="de-DE" dirty="0"/>
          </a:p>
        </p:txBody>
      </p:sp>
      <p:sp>
        <p:nvSpPr>
          <p:cNvPr id="4" name="Fußzeilenplatzhalter 3"/>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t>16</a:t>
            </a:fld>
            <a:endParaRPr lang="de-DE" dirty="0"/>
          </a:p>
        </p:txBody>
      </p:sp>
      <p:sp>
        <p:nvSpPr>
          <p:cNvPr id="8" name="Rechteck 7">
            <a:extLst>
              <a:ext uri="{FF2B5EF4-FFF2-40B4-BE49-F238E27FC236}">
                <a16:creationId xmlns:a16="http://schemas.microsoft.com/office/drawing/2014/main" xmlns="" id="{2D88824B-E74E-6C44-9CD3-1DA2E862AD62}"/>
              </a:ext>
            </a:extLst>
          </p:cNvPr>
          <p:cNvSpPr/>
          <p:nvPr/>
        </p:nvSpPr>
        <p:spPr>
          <a:xfrm>
            <a:off x="5735270" y="723266"/>
            <a:ext cx="3187351" cy="3095537"/>
          </a:xfrm>
          <a:prstGeom prst="rect">
            <a:avLst/>
          </a:prstGeom>
          <a:solidFill>
            <a:schemeClr val="dk1">
              <a:alpha val="1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p>
        </p:txBody>
      </p:sp>
      <p:sp>
        <p:nvSpPr>
          <p:cNvPr id="9" name="Rechteck 8">
            <a:extLst>
              <a:ext uri="{FF2B5EF4-FFF2-40B4-BE49-F238E27FC236}">
                <a16:creationId xmlns:a16="http://schemas.microsoft.com/office/drawing/2014/main" xmlns="" id="{02AEF966-5E35-8241-8971-BBA195A3501E}"/>
              </a:ext>
            </a:extLst>
          </p:cNvPr>
          <p:cNvSpPr/>
          <p:nvPr/>
        </p:nvSpPr>
        <p:spPr>
          <a:xfrm>
            <a:off x="3143072" y="723266"/>
            <a:ext cx="2591733" cy="3095537"/>
          </a:xfrm>
          <a:prstGeom prst="rect">
            <a:avLst/>
          </a:prstGeom>
          <a:solidFill>
            <a:schemeClr val="accent1">
              <a:alpha val="1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p>
        </p:txBody>
      </p:sp>
      <p:sp>
        <p:nvSpPr>
          <p:cNvPr id="10" name="Rechteck 9">
            <a:extLst>
              <a:ext uri="{FF2B5EF4-FFF2-40B4-BE49-F238E27FC236}">
                <a16:creationId xmlns:a16="http://schemas.microsoft.com/office/drawing/2014/main" xmlns="" id="{0F0FF695-4E01-174F-8719-F32EE978E76E}"/>
              </a:ext>
            </a:extLst>
          </p:cNvPr>
          <p:cNvSpPr/>
          <p:nvPr/>
        </p:nvSpPr>
        <p:spPr>
          <a:xfrm>
            <a:off x="600743" y="722800"/>
            <a:ext cx="2541864" cy="3095537"/>
          </a:xfrm>
          <a:prstGeom prst="rect">
            <a:avLst/>
          </a:prstGeom>
          <a:solidFill>
            <a:srgbClr val="00B050">
              <a:alpha val="18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p>
        </p:txBody>
      </p:sp>
      <p:graphicFrame>
        <p:nvGraphicFramePr>
          <p:cNvPr id="11" name="Inhaltsplatzhalter 7">
            <a:extLst>
              <a:ext uri="{FF2B5EF4-FFF2-40B4-BE49-F238E27FC236}">
                <a16:creationId xmlns:a16="http://schemas.microsoft.com/office/drawing/2014/main" xmlns="" id="{A844B7C6-4D11-BE45-9A63-EC905B9ABA79}"/>
              </a:ext>
            </a:extLst>
          </p:cNvPr>
          <p:cNvGraphicFramePr>
            <a:graphicFrameLocks/>
          </p:cNvGraphicFramePr>
          <p:nvPr>
            <p:extLst>
              <p:ext uri="{D42A27DB-BD31-4B8C-83A1-F6EECF244321}">
                <p14:modId xmlns:p14="http://schemas.microsoft.com/office/powerpoint/2010/main" val="2316439127"/>
              </p:ext>
            </p:extLst>
          </p:nvPr>
        </p:nvGraphicFramePr>
        <p:xfrm>
          <a:off x="-72102" y="570400"/>
          <a:ext cx="9143999" cy="4275496"/>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feld 11">
            <a:extLst>
              <a:ext uri="{FF2B5EF4-FFF2-40B4-BE49-F238E27FC236}">
                <a16:creationId xmlns:a16="http://schemas.microsoft.com/office/drawing/2014/main" xmlns="" id="{9FBDF55C-43EE-DE48-B6A6-88BA053FE708}"/>
              </a:ext>
            </a:extLst>
          </p:cNvPr>
          <p:cNvSpPr txBox="1"/>
          <p:nvPr/>
        </p:nvSpPr>
        <p:spPr>
          <a:xfrm>
            <a:off x="600277" y="3571505"/>
            <a:ext cx="2542329" cy="246832"/>
          </a:xfrm>
          <a:prstGeom prst="rect">
            <a:avLst/>
          </a:prstGeom>
          <a:noFill/>
        </p:spPr>
        <p:txBody>
          <a:bodyPr wrap="square" lIns="0" tIns="0" rIns="0" bIns="0" rtlCol="0">
            <a:noAutofit/>
          </a:bodyPr>
          <a:lstStyle/>
          <a:p>
            <a:pPr algn="ctr">
              <a:buClr>
                <a:schemeClr val="accent1"/>
              </a:buClr>
            </a:pPr>
            <a:r>
              <a:rPr lang="de-DE" sz="1170" dirty="0" err="1"/>
              <a:t>Physical</a:t>
            </a:r>
            <a:r>
              <a:rPr lang="de-DE" sz="1170" dirty="0"/>
              <a:t> Cores</a:t>
            </a:r>
          </a:p>
        </p:txBody>
      </p:sp>
      <p:sp>
        <p:nvSpPr>
          <p:cNvPr id="13" name="Textfeld 12">
            <a:extLst>
              <a:ext uri="{FF2B5EF4-FFF2-40B4-BE49-F238E27FC236}">
                <a16:creationId xmlns:a16="http://schemas.microsoft.com/office/drawing/2014/main" xmlns="" id="{3DAFD6BB-DCE3-9049-9D91-BDDAA416F0C7}"/>
              </a:ext>
            </a:extLst>
          </p:cNvPr>
          <p:cNvSpPr txBox="1"/>
          <p:nvPr/>
        </p:nvSpPr>
        <p:spPr>
          <a:xfrm>
            <a:off x="3142606" y="3571505"/>
            <a:ext cx="2592199" cy="246832"/>
          </a:xfrm>
          <a:prstGeom prst="rect">
            <a:avLst/>
          </a:prstGeom>
          <a:noFill/>
        </p:spPr>
        <p:txBody>
          <a:bodyPr wrap="square" lIns="0" tIns="0" rIns="0" bIns="0" rtlCol="0">
            <a:noAutofit/>
          </a:bodyPr>
          <a:lstStyle/>
          <a:p>
            <a:pPr algn="ctr">
              <a:buClr>
                <a:schemeClr val="accent1"/>
              </a:buClr>
            </a:pPr>
            <a:r>
              <a:rPr lang="de-DE" sz="1170" dirty="0"/>
              <a:t>Virtual Cores</a:t>
            </a:r>
          </a:p>
        </p:txBody>
      </p:sp>
      <p:sp>
        <p:nvSpPr>
          <p:cNvPr id="14" name="Textfeld 13">
            <a:extLst>
              <a:ext uri="{FF2B5EF4-FFF2-40B4-BE49-F238E27FC236}">
                <a16:creationId xmlns:a16="http://schemas.microsoft.com/office/drawing/2014/main" xmlns="" id="{A4D449DB-BCC8-924A-8924-A13376F16B66}"/>
              </a:ext>
            </a:extLst>
          </p:cNvPr>
          <p:cNvSpPr txBox="1"/>
          <p:nvPr/>
        </p:nvSpPr>
        <p:spPr>
          <a:xfrm>
            <a:off x="5734805" y="3571505"/>
            <a:ext cx="3187816" cy="246832"/>
          </a:xfrm>
          <a:prstGeom prst="rect">
            <a:avLst/>
          </a:prstGeom>
          <a:noFill/>
        </p:spPr>
        <p:txBody>
          <a:bodyPr wrap="square" lIns="0" tIns="0" rIns="0" bIns="0" rtlCol="0">
            <a:noAutofit/>
          </a:bodyPr>
          <a:lstStyle/>
          <a:p>
            <a:pPr algn="ctr">
              <a:buClr>
                <a:schemeClr val="accent1"/>
              </a:buClr>
            </a:pPr>
            <a:r>
              <a:rPr lang="de-DE" sz="1170" dirty="0"/>
              <a:t>Addition Worker Threads</a:t>
            </a:r>
          </a:p>
        </p:txBody>
      </p:sp>
    </p:spTree>
    <p:extLst>
      <p:ext uri="{BB962C8B-B14F-4D97-AF65-F5344CB8AC3E}">
        <p14:creationId xmlns:p14="http://schemas.microsoft.com/office/powerpoint/2010/main" val="33477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chart seriesIdx="3"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chart seriesIdx="4"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chart seriesIdx="5"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chart seriesIdx="6"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graphicEl>
                                              <a:chart seriesIdx="7" categoryIdx="-4" bldStep="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graphicEl>
                                              <a:chart seriesIdx="8" categoryIdx="-4" bldStep="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graphicEl>
                                              <a:chart seriesIdx="9" categoryIdx="-4" bldStep="series"/>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graphicEl>
                                              <a:chart seriesIdx="10" categoryIdx="-4" bldStep="series"/>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graphicEl>
                                              <a:chart seriesIdx="11" categoryIdx="-4" bldStep="series"/>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graphicEl>
                                              <a:chart seriesIdx="12" categoryIdx="-4" bldStep="series"/>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graphicEl>
                                              <a:chart seriesIdx="13" categoryIdx="-4" bldStep="series"/>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Graphic spid="11" grpId="0">
        <p:bldSub>
          <a:bldChart bld="series" animBg="0"/>
        </p:bldSub>
      </p:bldGraphic>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297A7E86-DD32-41E3-8F94-2471BBCA83E1}" type="datetime1">
              <a:rPr lang="de-DE" smtClean="0"/>
              <a:t>25.02.2020</a:t>
            </a:fld>
            <a:endParaRPr lang="de-DE" dirty="0"/>
          </a:p>
        </p:txBody>
      </p:sp>
      <p:sp>
        <p:nvSpPr>
          <p:cNvPr id="4" name="Fußzeilenplatzhalter 3"/>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t>17</a:t>
            </a:fld>
            <a:endParaRPr lang="de-DE" dirty="0"/>
          </a:p>
        </p:txBody>
      </p:sp>
      <p:graphicFrame>
        <p:nvGraphicFramePr>
          <p:cNvPr id="8" name="Diagramm 7"/>
          <p:cNvGraphicFramePr>
            <a:graphicFrameLocks/>
          </p:cNvGraphicFramePr>
          <p:nvPr>
            <p:extLst>
              <p:ext uri="{D42A27DB-BD31-4B8C-83A1-F6EECF244321}">
                <p14:modId xmlns:p14="http://schemas.microsoft.com/office/powerpoint/2010/main" val="3231693522"/>
              </p:ext>
            </p:extLst>
          </p:nvPr>
        </p:nvGraphicFramePr>
        <p:xfrm>
          <a:off x="609599" y="182335"/>
          <a:ext cx="7801973" cy="46618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7849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297A7E86-DD32-41E3-8F94-2471BBCA83E1}" type="datetime1">
              <a:rPr lang="de-DE" smtClean="0"/>
              <a:t>25.02.2020</a:t>
            </a:fld>
            <a:endParaRPr lang="de-DE" dirty="0"/>
          </a:p>
        </p:txBody>
      </p:sp>
      <p:sp>
        <p:nvSpPr>
          <p:cNvPr id="4" name="Fußzeilenplatzhalter 3"/>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t>18</a:t>
            </a:fld>
            <a:endParaRPr lang="de-DE" dirty="0"/>
          </a:p>
        </p:txBody>
      </p:sp>
      <p:graphicFrame>
        <p:nvGraphicFramePr>
          <p:cNvPr id="8" name="Diagramm 7"/>
          <p:cNvGraphicFramePr>
            <a:graphicFrameLocks/>
          </p:cNvGraphicFramePr>
          <p:nvPr>
            <p:extLst>
              <p:ext uri="{D42A27DB-BD31-4B8C-83A1-F6EECF244321}">
                <p14:modId xmlns:p14="http://schemas.microsoft.com/office/powerpoint/2010/main" val="3041860249"/>
              </p:ext>
            </p:extLst>
          </p:nvPr>
        </p:nvGraphicFramePr>
        <p:xfrm>
          <a:off x="275590" y="214630"/>
          <a:ext cx="8555990" cy="47307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7829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0" indent="0">
              <a:buNone/>
            </a:pPr>
            <a:r>
              <a:rPr lang="en-US" b="1" dirty="0"/>
              <a:t>[</a:t>
            </a:r>
            <a:r>
              <a:rPr lang="en-US" b="1" dirty="0" smtClean="0"/>
              <a:t>Frank19]</a:t>
            </a:r>
            <a:r>
              <a:rPr lang="en-US" dirty="0" smtClean="0"/>
              <a:t> – </a:t>
            </a:r>
            <a:r>
              <a:rPr lang="sv-SE" dirty="0"/>
              <a:t>Frank, M., Becker, S., Kaplan, A., &amp; Koziolek, A</a:t>
            </a:r>
            <a:r>
              <a:rPr lang="sv-SE" dirty="0" smtClean="0"/>
              <a:t>. - </a:t>
            </a:r>
            <a:r>
              <a:rPr lang="en-US" dirty="0"/>
              <a:t> Performance-influencing Factors for Parallel and Algorithmic Problems in Multicore </a:t>
            </a:r>
            <a:r>
              <a:rPr lang="en-US" dirty="0" smtClean="0"/>
              <a:t>Environments</a:t>
            </a:r>
          </a:p>
          <a:p>
            <a:pPr marL="0" indent="0">
              <a:buNone/>
            </a:pPr>
            <a:r>
              <a:rPr lang="en-US" b="1" dirty="0" smtClean="0"/>
              <a:t>[Müller12]</a:t>
            </a:r>
            <a:r>
              <a:rPr lang="en-US" dirty="0" smtClean="0"/>
              <a:t> </a:t>
            </a:r>
            <a:r>
              <a:rPr lang="en-US" dirty="0"/>
              <a:t>–</a:t>
            </a:r>
            <a:r>
              <a:rPr lang="en-US" dirty="0" smtClean="0"/>
              <a:t> M</a:t>
            </a:r>
            <a:r>
              <a:rPr lang="en-US" dirty="0"/>
              <a:t>. S. Müller, J. Baron, W. C. Brantley, H. Feng, D. </a:t>
            </a:r>
            <a:r>
              <a:rPr lang="en-US" dirty="0" err="1"/>
              <a:t>Hackenberg</a:t>
            </a:r>
            <a:r>
              <a:rPr lang="en-US" dirty="0"/>
              <a:t>, R. </a:t>
            </a:r>
            <a:r>
              <a:rPr lang="en-US" dirty="0" err="1"/>
              <a:t>Henschel</a:t>
            </a:r>
            <a:r>
              <a:rPr lang="en-US" dirty="0" smtClean="0"/>
              <a:t>, G</a:t>
            </a:r>
            <a:r>
              <a:rPr lang="en-US" dirty="0"/>
              <a:t>. </a:t>
            </a:r>
            <a:r>
              <a:rPr lang="en-US" dirty="0" err="1"/>
              <a:t>Jost</a:t>
            </a:r>
            <a:r>
              <a:rPr lang="en-US" dirty="0"/>
              <a:t>, D. </a:t>
            </a:r>
            <a:r>
              <a:rPr lang="en-US" dirty="0" err="1"/>
              <a:t>Molka</a:t>
            </a:r>
            <a:r>
              <a:rPr lang="en-US" dirty="0"/>
              <a:t>, C. Parrott, J. </a:t>
            </a:r>
            <a:r>
              <a:rPr lang="en-US" dirty="0" err="1"/>
              <a:t>Robichaux</a:t>
            </a:r>
            <a:r>
              <a:rPr lang="en-US" dirty="0"/>
              <a:t>, P. </a:t>
            </a:r>
            <a:r>
              <a:rPr lang="en-US" dirty="0" err="1"/>
              <a:t>Shelepugin</a:t>
            </a:r>
            <a:r>
              <a:rPr lang="en-US" dirty="0"/>
              <a:t>, G. M</a:t>
            </a:r>
            <a:r>
              <a:rPr lang="en-US" dirty="0" smtClean="0"/>
              <a:t>. van </a:t>
            </a:r>
            <a:r>
              <a:rPr lang="en-US" dirty="0" err="1"/>
              <a:t>Waveren</a:t>
            </a:r>
            <a:r>
              <a:rPr lang="en-US" dirty="0"/>
              <a:t>, B. Whitney, and K. Kumaran</a:t>
            </a:r>
            <a:r>
              <a:rPr lang="en-US" dirty="0" smtClean="0"/>
              <a:t>. - </a:t>
            </a:r>
            <a:r>
              <a:rPr lang="en-US" dirty="0"/>
              <a:t>SPEC OMP2012 - an </a:t>
            </a:r>
            <a:r>
              <a:rPr lang="en-US" dirty="0" smtClean="0"/>
              <a:t>application benchmark </a:t>
            </a:r>
            <a:r>
              <a:rPr lang="en-US" dirty="0"/>
              <a:t>suite for parallel systems using </a:t>
            </a:r>
            <a:r>
              <a:rPr lang="en-US" dirty="0" err="1"/>
              <a:t>openmp</a:t>
            </a:r>
            <a:r>
              <a:rPr lang="en-US" dirty="0"/>
              <a:t>.</a:t>
            </a:r>
            <a:endParaRPr lang="en-US" dirty="0" smtClean="0"/>
          </a:p>
          <a:p>
            <a:pPr marL="0" indent="0">
              <a:buNone/>
            </a:pPr>
            <a:endParaRPr lang="de-DE" dirty="0"/>
          </a:p>
          <a:p>
            <a:pPr marL="0" indent="0">
              <a:buNone/>
            </a:pPr>
            <a:endParaRPr lang="en-US" dirty="0"/>
          </a:p>
          <a:p>
            <a:pPr marL="0" indent="0">
              <a:buNone/>
            </a:pPr>
            <a:endParaRPr lang="de-DE" dirty="0"/>
          </a:p>
        </p:txBody>
      </p:sp>
      <p:sp>
        <p:nvSpPr>
          <p:cNvPr id="6" name="Textplatzhalter 5"/>
          <p:cNvSpPr>
            <a:spLocks noGrp="1"/>
          </p:cNvSpPr>
          <p:nvPr>
            <p:ph type="body" sz="quarter" idx="13"/>
          </p:nvPr>
        </p:nvSpPr>
        <p:spPr/>
        <p:txBody>
          <a:bodyPr/>
          <a:lstStyle/>
          <a:p>
            <a:endParaRPr lang="de-DE"/>
          </a:p>
        </p:txBody>
      </p:sp>
      <p:sp>
        <p:nvSpPr>
          <p:cNvPr id="7" name="Titel 6"/>
          <p:cNvSpPr>
            <a:spLocks noGrp="1"/>
          </p:cNvSpPr>
          <p:nvPr>
            <p:ph type="title"/>
          </p:nvPr>
        </p:nvSpPr>
        <p:spPr/>
        <p:txBody>
          <a:bodyPr/>
          <a:lstStyle/>
          <a:p>
            <a:r>
              <a:rPr lang="de-DE" dirty="0" smtClean="0"/>
              <a:t>References</a:t>
            </a:r>
            <a:endParaRPr lang="de-DE" dirty="0"/>
          </a:p>
        </p:txBody>
      </p:sp>
      <p:sp>
        <p:nvSpPr>
          <p:cNvPr id="8" name="Foliennummernplatzhalter 7"/>
          <p:cNvSpPr>
            <a:spLocks noGrp="1"/>
          </p:cNvSpPr>
          <p:nvPr>
            <p:ph type="sldNum" sz="quarter" idx="12"/>
          </p:nvPr>
        </p:nvSpPr>
        <p:spPr/>
        <p:txBody>
          <a:bodyPr/>
          <a:lstStyle/>
          <a:p>
            <a:fld id="{9E82CC3C-1DC0-4FDA-9590-6CC506AB67F8}" type="slidenum">
              <a:rPr lang="de-DE" smtClean="0"/>
              <a:t>19</a:t>
            </a:fld>
            <a:endParaRPr lang="de-DE" dirty="0"/>
          </a:p>
        </p:txBody>
      </p:sp>
      <p:sp>
        <p:nvSpPr>
          <p:cNvPr id="9" name="Fußzeilenplatzhalter 8"/>
          <p:cNvSpPr>
            <a:spLocks noGrp="1"/>
          </p:cNvSpPr>
          <p:nvPr>
            <p:ph type="ftr" sz="quarter" idx="11"/>
          </p:nvPr>
        </p:nvSpPr>
        <p:spPr/>
        <p:txBody>
          <a:bodyPr/>
          <a:lstStyle/>
          <a:p>
            <a:r>
              <a:rPr lang="en-GB" dirty="0" smtClean="0"/>
              <a:t>Ph. Gruber - Benchmarking &amp; Performance-influencing Factors - SE </a:t>
            </a:r>
            <a:r>
              <a:rPr lang="en-GB" dirty="0" err="1" smtClean="0"/>
              <a:t>Hauptseminar</a:t>
            </a:r>
            <a:endParaRPr lang="de-DE" dirty="0"/>
          </a:p>
        </p:txBody>
      </p:sp>
      <p:sp>
        <p:nvSpPr>
          <p:cNvPr id="3" name="Datumsplatzhalter 2"/>
          <p:cNvSpPr>
            <a:spLocks noGrp="1"/>
          </p:cNvSpPr>
          <p:nvPr>
            <p:ph type="dt" sz="half" idx="10"/>
          </p:nvPr>
        </p:nvSpPr>
        <p:spPr/>
        <p:txBody>
          <a:bodyPr/>
          <a:lstStyle/>
          <a:p>
            <a:fld id="{3DE85E3F-3AE0-4330-9DEE-44003455EFD6}" type="datetime1">
              <a:rPr lang="de-DE" smtClean="0"/>
              <a:t>25.02.2020</a:t>
            </a:fld>
            <a:endParaRPr lang="de-DE" dirty="0"/>
          </a:p>
        </p:txBody>
      </p:sp>
      <p:sp>
        <p:nvSpPr>
          <p:cNvPr id="26" name="Freihandform 25"/>
          <p:cNvSpPr/>
          <p:nvPr/>
        </p:nvSpPr>
        <p:spPr>
          <a:xfrm>
            <a:off x="2668249" y="2076138"/>
            <a:ext cx="1671403" cy="1993692"/>
          </a:xfrm>
          <a:custGeom>
            <a:avLst/>
            <a:gdLst>
              <a:gd name="connsiteX0" fmla="*/ 0 w 1671403"/>
              <a:gd name="connsiteY0" fmla="*/ 0 h 1993692"/>
              <a:gd name="connsiteX1" fmla="*/ 0 w 1671403"/>
              <a:gd name="connsiteY1" fmla="*/ 0 h 1993692"/>
              <a:gd name="connsiteX2" fmla="*/ 67456 w 1671403"/>
              <a:gd name="connsiteY2" fmla="*/ 97436 h 1993692"/>
              <a:gd name="connsiteX3" fmla="*/ 119921 w 1671403"/>
              <a:gd name="connsiteY3" fmla="*/ 224852 h 1993692"/>
              <a:gd name="connsiteX4" fmla="*/ 149902 w 1671403"/>
              <a:gd name="connsiteY4" fmla="*/ 337278 h 1993692"/>
              <a:gd name="connsiteX5" fmla="*/ 164892 w 1671403"/>
              <a:gd name="connsiteY5" fmla="*/ 397239 h 1993692"/>
              <a:gd name="connsiteX6" fmla="*/ 194872 w 1671403"/>
              <a:gd name="connsiteY6" fmla="*/ 487180 h 1993692"/>
              <a:gd name="connsiteX7" fmla="*/ 224853 w 1671403"/>
              <a:gd name="connsiteY7" fmla="*/ 629587 h 1993692"/>
              <a:gd name="connsiteX8" fmla="*/ 262328 w 1671403"/>
              <a:gd name="connsiteY8" fmla="*/ 697042 h 1993692"/>
              <a:gd name="connsiteX9" fmla="*/ 299803 w 1671403"/>
              <a:gd name="connsiteY9" fmla="*/ 771993 h 1993692"/>
              <a:gd name="connsiteX10" fmla="*/ 359764 w 1671403"/>
              <a:gd name="connsiteY10" fmla="*/ 929390 h 1993692"/>
              <a:gd name="connsiteX11" fmla="*/ 397240 w 1671403"/>
              <a:gd name="connsiteY11" fmla="*/ 989351 h 1993692"/>
              <a:gd name="connsiteX12" fmla="*/ 419725 w 1671403"/>
              <a:gd name="connsiteY12" fmla="*/ 1056806 h 1993692"/>
              <a:gd name="connsiteX13" fmla="*/ 479685 w 1671403"/>
              <a:gd name="connsiteY13" fmla="*/ 1139252 h 1993692"/>
              <a:gd name="connsiteX14" fmla="*/ 509666 w 1671403"/>
              <a:gd name="connsiteY14" fmla="*/ 1199213 h 1993692"/>
              <a:gd name="connsiteX15" fmla="*/ 547141 w 1671403"/>
              <a:gd name="connsiteY15" fmla="*/ 1244183 h 1993692"/>
              <a:gd name="connsiteX16" fmla="*/ 614597 w 1671403"/>
              <a:gd name="connsiteY16" fmla="*/ 1341619 h 1993692"/>
              <a:gd name="connsiteX17" fmla="*/ 667062 w 1671403"/>
              <a:gd name="connsiteY17" fmla="*/ 1386590 h 1993692"/>
              <a:gd name="connsiteX18" fmla="*/ 719528 w 1671403"/>
              <a:gd name="connsiteY18" fmla="*/ 1439055 h 1993692"/>
              <a:gd name="connsiteX19" fmla="*/ 801974 w 1671403"/>
              <a:gd name="connsiteY19" fmla="*/ 1491521 h 1993692"/>
              <a:gd name="connsiteX20" fmla="*/ 929390 w 1671403"/>
              <a:gd name="connsiteY20" fmla="*/ 1588957 h 1993692"/>
              <a:gd name="connsiteX21" fmla="*/ 974361 w 1671403"/>
              <a:gd name="connsiteY21" fmla="*/ 1611442 h 1993692"/>
              <a:gd name="connsiteX22" fmla="*/ 1026826 w 1671403"/>
              <a:gd name="connsiteY22" fmla="*/ 1648918 h 1993692"/>
              <a:gd name="connsiteX23" fmla="*/ 1086787 w 1671403"/>
              <a:gd name="connsiteY23" fmla="*/ 1686393 h 1993692"/>
              <a:gd name="connsiteX24" fmla="*/ 1206708 w 1671403"/>
              <a:gd name="connsiteY24" fmla="*/ 1776334 h 1993692"/>
              <a:gd name="connsiteX25" fmla="*/ 1334125 w 1671403"/>
              <a:gd name="connsiteY25" fmla="*/ 1843790 h 1993692"/>
              <a:gd name="connsiteX26" fmla="*/ 1401581 w 1671403"/>
              <a:gd name="connsiteY26" fmla="*/ 1881265 h 1993692"/>
              <a:gd name="connsiteX27" fmla="*/ 1506512 w 1671403"/>
              <a:gd name="connsiteY27" fmla="*/ 1926236 h 1993692"/>
              <a:gd name="connsiteX28" fmla="*/ 1551482 w 1671403"/>
              <a:gd name="connsiteY28" fmla="*/ 1948721 h 1993692"/>
              <a:gd name="connsiteX29" fmla="*/ 1603948 w 1671403"/>
              <a:gd name="connsiteY29" fmla="*/ 1971206 h 1993692"/>
              <a:gd name="connsiteX30" fmla="*/ 1671403 w 1671403"/>
              <a:gd name="connsiteY30" fmla="*/ 1993692 h 199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71403" h="1993692">
                <a:moveTo>
                  <a:pt x="0" y="0"/>
                </a:moveTo>
                <a:lnTo>
                  <a:pt x="0" y="0"/>
                </a:lnTo>
                <a:cubicBezTo>
                  <a:pt x="22485" y="32479"/>
                  <a:pt x="47552" y="63314"/>
                  <a:pt x="67456" y="97436"/>
                </a:cubicBezTo>
                <a:cubicBezTo>
                  <a:pt x="94841" y="144382"/>
                  <a:pt x="104088" y="177354"/>
                  <a:pt x="119921" y="224852"/>
                </a:cubicBezTo>
                <a:cubicBezTo>
                  <a:pt x="134072" y="338047"/>
                  <a:pt x="115426" y="233848"/>
                  <a:pt x="149902" y="337278"/>
                </a:cubicBezTo>
                <a:cubicBezTo>
                  <a:pt x="156417" y="356823"/>
                  <a:pt x="158972" y="377506"/>
                  <a:pt x="164892" y="397239"/>
                </a:cubicBezTo>
                <a:cubicBezTo>
                  <a:pt x="173973" y="427508"/>
                  <a:pt x="184879" y="457200"/>
                  <a:pt x="194872" y="487180"/>
                </a:cubicBezTo>
                <a:cubicBezTo>
                  <a:pt x="201733" y="542068"/>
                  <a:pt x="202960" y="574856"/>
                  <a:pt x="224853" y="629587"/>
                </a:cubicBezTo>
                <a:cubicBezTo>
                  <a:pt x="234406" y="653469"/>
                  <a:pt x="250348" y="674280"/>
                  <a:pt x="262328" y="697042"/>
                </a:cubicBezTo>
                <a:cubicBezTo>
                  <a:pt x="275337" y="721760"/>
                  <a:pt x="289001" y="746234"/>
                  <a:pt x="299803" y="771993"/>
                </a:cubicBezTo>
                <a:cubicBezTo>
                  <a:pt x="321515" y="823769"/>
                  <a:pt x="330008" y="881780"/>
                  <a:pt x="359764" y="929390"/>
                </a:cubicBezTo>
                <a:cubicBezTo>
                  <a:pt x="372256" y="949377"/>
                  <a:pt x="387204" y="968025"/>
                  <a:pt x="397240" y="989351"/>
                </a:cubicBezTo>
                <a:cubicBezTo>
                  <a:pt x="407332" y="1010796"/>
                  <a:pt x="410389" y="1035021"/>
                  <a:pt x="419725" y="1056806"/>
                </a:cubicBezTo>
                <a:cubicBezTo>
                  <a:pt x="440345" y="1104921"/>
                  <a:pt x="448828" y="1091252"/>
                  <a:pt x="479685" y="1139252"/>
                </a:cubicBezTo>
                <a:cubicBezTo>
                  <a:pt x="491769" y="1158049"/>
                  <a:pt x="497582" y="1180416"/>
                  <a:pt x="509666" y="1199213"/>
                </a:cubicBezTo>
                <a:cubicBezTo>
                  <a:pt x="520218" y="1215627"/>
                  <a:pt x="535566" y="1228474"/>
                  <a:pt x="547141" y="1244183"/>
                </a:cubicBezTo>
                <a:cubicBezTo>
                  <a:pt x="570574" y="1275985"/>
                  <a:pt x="584605" y="1315911"/>
                  <a:pt x="614597" y="1341619"/>
                </a:cubicBezTo>
                <a:cubicBezTo>
                  <a:pt x="632085" y="1356609"/>
                  <a:pt x="650183" y="1370917"/>
                  <a:pt x="667062" y="1386590"/>
                </a:cubicBezTo>
                <a:cubicBezTo>
                  <a:pt x="685186" y="1403419"/>
                  <a:pt x="700005" y="1423871"/>
                  <a:pt x="719528" y="1439055"/>
                </a:cubicBezTo>
                <a:cubicBezTo>
                  <a:pt x="745241" y="1459054"/>
                  <a:pt x="775467" y="1472587"/>
                  <a:pt x="801974" y="1491521"/>
                </a:cubicBezTo>
                <a:cubicBezTo>
                  <a:pt x="845482" y="1522598"/>
                  <a:pt x="886918" y="1556478"/>
                  <a:pt x="929390" y="1588957"/>
                </a:cubicBezTo>
                <a:cubicBezTo>
                  <a:pt x="942703" y="1599138"/>
                  <a:pt x="960088" y="1602658"/>
                  <a:pt x="974361" y="1611442"/>
                </a:cubicBezTo>
                <a:cubicBezTo>
                  <a:pt x="992665" y="1622706"/>
                  <a:pt x="1008944" y="1636997"/>
                  <a:pt x="1026826" y="1648918"/>
                </a:cubicBezTo>
                <a:cubicBezTo>
                  <a:pt x="1046437" y="1661992"/>
                  <a:pt x="1067554" y="1672769"/>
                  <a:pt x="1086787" y="1686393"/>
                </a:cubicBezTo>
                <a:cubicBezTo>
                  <a:pt x="1127561" y="1715275"/>
                  <a:pt x="1163029" y="1752068"/>
                  <a:pt x="1206708" y="1776334"/>
                </a:cubicBezTo>
                <a:cubicBezTo>
                  <a:pt x="1401078" y="1884319"/>
                  <a:pt x="1157871" y="1750481"/>
                  <a:pt x="1334125" y="1843790"/>
                </a:cubicBezTo>
                <a:cubicBezTo>
                  <a:pt x="1356858" y="1855825"/>
                  <a:pt x="1378376" y="1870167"/>
                  <a:pt x="1401581" y="1881265"/>
                </a:cubicBezTo>
                <a:cubicBezTo>
                  <a:pt x="1435911" y="1897684"/>
                  <a:pt x="1471535" y="1911246"/>
                  <a:pt x="1506512" y="1926236"/>
                </a:cubicBezTo>
                <a:cubicBezTo>
                  <a:pt x="1521916" y="1932838"/>
                  <a:pt x="1536265" y="1941698"/>
                  <a:pt x="1551482" y="1948721"/>
                </a:cubicBezTo>
                <a:cubicBezTo>
                  <a:pt x="1568758" y="1956694"/>
                  <a:pt x="1585897" y="1965189"/>
                  <a:pt x="1603948" y="1971206"/>
                </a:cubicBezTo>
                <a:cubicBezTo>
                  <a:pt x="1675258" y="1994976"/>
                  <a:pt x="1647983" y="1970269"/>
                  <a:pt x="1671403" y="1993692"/>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10613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bgerundetes Rechteck 40"/>
          <p:cNvSpPr/>
          <p:nvPr/>
        </p:nvSpPr>
        <p:spPr>
          <a:xfrm>
            <a:off x="6241485" y="1023710"/>
            <a:ext cx="2545080" cy="172401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40" name="Abgerundetes Rechteck 39"/>
          <p:cNvSpPr/>
          <p:nvPr/>
        </p:nvSpPr>
        <p:spPr>
          <a:xfrm>
            <a:off x="389322" y="1087525"/>
            <a:ext cx="3179289" cy="172401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7" name="Titel 6"/>
          <p:cNvSpPr>
            <a:spLocks noGrp="1"/>
          </p:cNvSpPr>
          <p:nvPr>
            <p:ph type="title"/>
          </p:nvPr>
        </p:nvSpPr>
        <p:spPr>
          <a:xfrm>
            <a:off x="468314" y="268510"/>
            <a:ext cx="8207375" cy="250461"/>
          </a:xfrm>
        </p:spPr>
        <p:txBody>
          <a:bodyPr/>
          <a:lstStyle/>
          <a:p>
            <a:r>
              <a:rPr lang="de-DE" dirty="0" smtClean="0"/>
              <a:t>Motivation</a:t>
            </a:r>
            <a:endParaRPr lang="de-DE" dirty="0"/>
          </a:p>
        </p:txBody>
      </p:sp>
      <p:sp>
        <p:nvSpPr>
          <p:cNvPr id="11" name="Textfeld 10"/>
          <p:cNvSpPr txBox="1"/>
          <p:nvPr/>
        </p:nvSpPr>
        <p:spPr>
          <a:xfrm>
            <a:off x="1902339" y="3759905"/>
            <a:ext cx="1144270" cy="519344"/>
          </a:xfrm>
          <a:prstGeom prst="rect">
            <a:avLst/>
          </a:prstGeom>
          <a:noFill/>
        </p:spPr>
        <p:txBody>
          <a:bodyPr wrap="square" lIns="0" tIns="0" rIns="0" bIns="0" rtlCol="0">
            <a:noAutofit/>
          </a:bodyPr>
          <a:lstStyle/>
          <a:p>
            <a:pPr>
              <a:buClr>
                <a:schemeClr val="accent1"/>
              </a:buClr>
            </a:pPr>
            <a:r>
              <a:rPr lang="de-DE" sz="1400" b="1" dirty="0" smtClean="0"/>
              <a:t>George</a:t>
            </a:r>
          </a:p>
          <a:p>
            <a:pPr>
              <a:buClr>
                <a:schemeClr val="accent1"/>
              </a:buClr>
            </a:pPr>
            <a:r>
              <a:rPr lang="de-DE" sz="1400" dirty="0" smtClean="0"/>
              <a:t>Test Engineer</a:t>
            </a:r>
          </a:p>
          <a:p>
            <a:pPr>
              <a:buClr>
                <a:schemeClr val="accent1"/>
              </a:buClr>
            </a:pPr>
            <a:endParaRPr lang="de-DE" sz="1600" dirty="0" smtClean="0"/>
          </a:p>
        </p:txBody>
      </p:sp>
      <p:sp>
        <p:nvSpPr>
          <p:cNvPr id="2" name="Foliennummernplatzhalter 1"/>
          <p:cNvSpPr>
            <a:spLocks noGrp="1"/>
          </p:cNvSpPr>
          <p:nvPr>
            <p:ph type="sldNum" sz="quarter" idx="12"/>
          </p:nvPr>
        </p:nvSpPr>
        <p:spPr/>
        <p:txBody>
          <a:bodyPr/>
          <a:lstStyle/>
          <a:p>
            <a:fld id="{9E82CC3C-1DC0-4FDA-9590-6CC506AB67F8}" type="slidenum">
              <a:rPr lang="de-DE" smtClean="0"/>
              <a:t>2</a:t>
            </a:fld>
            <a:r>
              <a:rPr lang="de-DE" dirty="0" smtClean="0"/>
              <a:t>/10</a:t>
            </a:r>
            <a:endParaRPr lang="de-DE" dirty="0"/>
          </a:p>
        </p:txBody>
      </p:sp>
      <p:sp>
        <p:nvSpPr>
          <p:cNvPr id="8" name="Fußzeilenplatzhalter 7"/>
          <p:cNvSpPr>
            <a:spLocks noGrp="1"/>
          </p:cNvSpPr>
          <p:nvPr>
            <p:ph type="ftr" sz="quarter" idx="11"/>
          </p:nvPr>
        </p:nvSpPr>
        <p:spPr/>
        <p:txBody>
          <a:bodyPr/>
          <a:lstStyle/>
          <a:p>
            <a:r>
              <a:rPr lang="en-GB" dirty="0" smtClean="0"/>
              <a:t>Ph. Gruber - Benchmarking &amp; Performance-influencing Factors - SE </a:t>
            </a:r>
            <a:r>
              <a:rPr lang="en-GB" dirty="0" err="1" smtClean="0"/>
              <a:t>Hauptseminar</a:t>
            </a:r>
            <a:endParaRPr lang="de-DE" dirty="0"/>
          </a:p>
        </p:txBody>
      </p:sp>
      <p:sp>
        <p:nvSpPr>
          <p:cNvPr id="3" name="Datumsplatzhalter 2"/>
          <p:cNvSpPr>
            <a:spLocks noGrp="1"/>
          </p:cNvSpPr>
          <p:nvPr>
            <p:ph type="dt" sz="half" idx="10"/>
          </p:nvPr>
        </p:nvSpPr>
        <p:spPr/>
        <p:txBody>
          <a:bodyPr/>
          <a:lstStyle/>
          <a:p>
            <a:fld id="{1BBE06A0-8069-4868-B4CA-979C91B9E8C6}" type="datetime1">
              <a:rPr lang="de-DE" smtClean="0"/>
              <a:t>25.02.2020</a:t>
            </a:fld>
            <a:endParaRPr lang="de-DE" dirty="0"/>
          </a:p>
        </p:txBody>
      </p:sp>
      <p:pic>
        <p:nvPicPr>
          <p:cNvPr id="44" name="Picture 4" descr="C:\Users\Philipp\AppData\Local\Microsoft\Windows\INetCache\IE\R65YD5Z9\icon-157350_64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702" y="1134371"/>
            <a:ext cx="298113" cy="340700"/>
          </a:xfrm>
          <a:prstGeom prst="rect">
            <a:avLst/>
          </a:prstGeom>
          <a:noFill/>
          <a:extLst>
            <a:ext uri="{909E8E84-426E-40DD-AFC4-6F175D3DCCD1}">
              <a14:hiddenFill xmlns:a14="http://schemas.microsoft.com/office/drawing/2010/main">
                <a:solidFill>
                  <a:srgbClr val="FFFFFF"/>
                </a:solidFill>
              </a14:hiddenFill>
            </a:ext>
          </a:extLst>
        </p:spPr>
      </p:pic>
      <p:pic>
        <p:nvPicPr>
          <p:cNvPr id="48" name="Inhaltsplatzhalt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606" y="1420804"/>
            <a:ext cx="862537" cy="862537"/>
          </a:xfrm>
          <a:prstGeom prst="rect">
            <a:avLst/>
          </a:prstGeom>
        </p:spPr>
      </p:pic>
      <p:sp>
        <p:nvSpPr>
          <p:cNvPr id="55" name="Pfeil nach rechts 54"/>
          <p:cNvSpPr/>
          <p:nvPr/>
        </p:nvSpPr>
        <p:spPr>
          <a:xfrm>
            <a:off x="1604800" y="1697156"/>
            <a:ext cx="629920" cy="2583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57" name="Pfeil nach rechts 56"/>
          <p:cNvSpPr/>
          <p:nvPr/>
        </p:nvSpPr>
        <p:spPr>
          <a:xfrm>
            <a:off x="3680170" y="1852073"/>
            <a:ext cx="629920" cy="2583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pic>
        <p:nvPicPr>
          <p:cNvPr id="62" name="Picture 2" descr="C:\Users\PhGlappo\Desktop\uni\2. Semester M\HauptSeminar2\SeminarPaperTemplate\figures\Unbenan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694" y="1122741"/>
            <a:ext cx="2248661" cy="1071491"/>
          </a:xfrm>
          <a:prstGeom prst="rect">
            <a:avLst/>
          </a:prstGeom>
          <a:noFill/>
          <a:extLst>
            <a:ext uri="{909E8E84-426E-40DD-AFC4-6F175D3DCCD1}">
              <a14:hiddenFill xmlns:a14="http://schemas.microsoft.com/office/drawing/2010/main">
                <a:solidFill>
                  <a:srgbClr val="FFFFFF"/>
                </a:solidFill>
              </a14:hiddenFill>
            </a:ext>
          </a:extLst>
        </p:spPr>
      </p:pic>
      <p:sp>
        <p:nvSpPr>
          <p:cNvPr id="72" name="Rechteck 71"/>
          <p:cNvSpPr/>
          <p:nvPr/>
        </p:nvSpPr>
        <p:spPr>
          <a:xfrm>
            <a:off x="2460175" y="2360486"/>
            <a:ext cx="997672" cy="308418"/>
          </a:xfrm>
          <a:prstGeom prst="rect">
            <a:avLst/>
          </a:prstGeom>
        </p:spPr>
        <p:txBody>
          <a:bodyPr wrap="square">
            <a:spAutoFit/>
          </a:bodyPr>
          <a:lstStyle/>
          <a:p>
            <a:r>
              <a:rPr lang="de-DE" dirty="0"/>
              <a:t>6</a:t>
            </a:r>
            <a:r>
              <a:rPr lang="de-DE" dirty="0" smtClean="0"/>
              <a:t> Cores</a:t>
            </a:r>
          </a:p>
        </p:txBody>
      </p:sp>
      <p:sp>
        <p:nvSpPr>
          <p:cNvPr id="75" name="Rechteck 74"/>
          <p:cNvSpPr/>
          <p:nvPr/>
        </p:nvSpPr>
        <p:spPr>
          <a:xfrm>
            <a:off x="6906710" y="2346397"/>
            <a:ext cx="1671500" cy="308418"/>
          </a:xfrm>
          <a:prstGeom prst="rect">
            <a:avLst/>
          </a:prstGeom>
        </p:spPr>
        <p:txBody>
          <a:bodyPr wrap="square">
            <a:spAutoFit/>
          </a:bodyPr>
          <a:lstStyle/>
          <a:p>
            <a:r>
              <a:rPr lang="en-US" dirty="0" smtClean="0"/>
              <a:t>Measurements</a:t>
            </a:r>
            <a:endParaRPr lang="en-US" dirty="0"/>
          </a:p>
        </p:txBody>
      </p:sp>
      <p:sp>
        <p:nvSpPr>
          <p:cNvPr id="30" name="Textfeld 29"/>
          <p:cNvSpPr txBox="1"/>
          <p:nvPr/>
        </p:nvSpPr>
        <p:spPr>
          <a:xfrm>
            <a:off x="6293343" y="3759905"/>
            <a:ext cx="1810507" cy="519344"/>
          </a:xfrm>
          <a:prstGeom prst="rect">
            <a:avLst/>
          </a:prstGeom>
          <a:noFill/>
        </p:spPr>
        <p:txBody>
          <a:bodyPr wrap="square" lIns="0" tIns="0" rIns="0" bIns="0" rtlCol="0">
            <a:noAutofit/>
          </a:bodyPr>
          <a:lstStyle/>
          <a:p>
            <a:pPr>
              <a:buClr>
                <a:schemeClr val="accent1"/>
              </a:buClr>
            </a:pPr>
            <a:endParaRPr lang="de-DE" sz="1400" dirty="0" smtClean="0"/>
          </a:p>
          <a:p>
            <a:pPr>
              <a:buClr>
                <a:schemeClr val="accent1"/>
              </a:buClr>
            </a:pPr>
            <a:r>
              <a:rPr lang="de-DE" sz="1400" dirty="0" smtClean="0"/>
              <a:t>Computer Scientist </a:t>
            </a:r>
          </a:p>
          <a:p>
            <a:pPr>
              <a:buClr>
                <a:schemeClr val="accent1"/>
              </a:buClr>
            </a:pPr>
            <a:endParaRPr lang="de-DE" sz="1600" dirty="0" smtClean="0"/>
          </a:p>
        </p:txBody>
      </p:sp>
      <p:pic>
        <p:nvPicPr>
          <p:cNvPr id="1030" name="Picture 6" descr="C:\Users\PhGlappo\Downloads\bo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0239" y="3186525"/>
            <a:ext cx="1039384" cy="103938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PhGlappo\Downloads\boy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080" y="3203758"/>
            <a:ext cx="971681" cy="9716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im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548" y="1245866"/>
            <a:ext cx="976843" cy="979534"/>
          </a:xfrm>
          <a:prstGeom prst="rect">
            <a:avLst/>
          </a:prstGeom>
          <a:noFill/>
          <a:extLst>
            <a:ext uri="{909E8E84-426E-40DD-AFC4-6F175D3DCCD1}">
              <a14:hiddenFill xmlns:a14="http://schemas.microsoft.com/office/drawing/2010/main">
                <a:solidFill>
                  <a:srgbClr val="FFFFFF"/>
                </a:solidFill>
              </a14:hiddenFill>
            </a:ext>
          </a:extLst>
        </p:spPr>
      </p:pic>
      <p:sp>
        <p:nvSpPr>
          <p:cNvPr id="29" name="Rechteck 28"/>
          <p:cNvSpPr/>
          <p:nvPr/>
        </p:nvSpPr>
        <p:spPr>
          <a:xfrm>
            <a:off x="469835" y="2348111"/>
            <a:ext cx="1671500" cy="308418"/>
          </a:xfrm>
          <a:prstGeom prst="rect">
            <a:avLst/>
          </a:prstGeom>
        </p:spPr>
        <p:txBody>
          <a:bodyPr wrap="square">
            <a:spAutoFit/>
          </a:bodyPr>
          <a:lstStyle/>
          <a:p>
            <a:r>
              <a:rPr lang="en-US" dirty="0" smtClean="0"/>
              <a:t>Test cases</a:t>
            </a:r>
            <a:endParaRPr lang="en-US" dirty="0"/>
          </a:p>
        </p:txBody>
      </p:sp>
      <p:pic>
        <p:nvPicPr>
          <p:cNvPr id="31" name="Picture 2" descr="C:\Users\PhGlappo\AppData\Local\Microsoft\Windows\INetCache\IE\VBJ9AHWM\1200px-Intel_CPU_Core_i7_6700K_Skylake_bottom[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2617" y="1225586"/>
            <a:ext cx="498970" cy="4989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PhGlappo\AppData\Local\Microsoft\Windows\INetCache\IE\VBJ9AHWM\1200px-Intel_CPU_Core_i7_6700K_Skylake_bottom[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8877" y="1220263"/>
            <a:ext cx="498970" cy="49897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PhGlappo\AppData\Local\Microsoft\Windows\INetCache\IE\VBJ9AHWM\1200px-Intel_CPU_Core_i7_6700K_Skylake_bottom[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2617" y="1757512"/>
            <a:ext cx="498970" cy="498970"/>
          </a:xfrm>
          <a:prstGeom prst="rect">
            <a:avLst/>
          </a:prstGeom>
          <a:noFill/>
          <a:extLst>
            <a:ext uri="{909E8E84-426E-40DD-AFC4-6F175D3DCCD1}">
              <a14:hiddenFill xmlns:a14="http://schemas.microsoft.com/office/drawing/2010/main">
                <a:solidFill>
                  <a:srgbClr val="FFFFFF"/>
                </a:solidFill>
              </a14:hiddenFill>
            </a:ext>
          </a:extLst>
        </p:spPr>
      </p:pic>
      <p:sp>
        <p:nvSpPr>
          <p:cNvPr id="34" name="Rechteck 33"/>
          <p:cNvSpPr/>
          <p:nvPr/>
        </p:nvSpPr>
        <p:spPr>
          <a:xfrm>
            <a:off x="3012351" y="1761457"/>
            <a:ext cx="556260" cy="400110"/>
          </a:xfrm>
          <a:prstGeom prst="rect">
            <a:avLst/>
          </a:prstGeom>
        </p:spPr>
        <p:txBody>
          <a:bodyPr wrap="square">
            <a:spAutoFit/>
          </a:bodyPr>
          <a:lstStyle/>
          <a:p>
            <a:r>
              <a:rPr lang="de-DE" sz="2000" b="1" dirty="0" smtClean="0"/>
              <a:t>…</a:t>
            </a:r>
          </a:p>
        </p:txBody>
      </p:sp>
      <p:sp>
        <p:nvSpPr>
          <p:cNvPr id="35" name="Pfeil nach rechts 34"/>
          <p:cNvSpPr/>
          <p:nvPr/>
        </p:nvSpPr>
        <p:spPr>
          <a:xfrm rot="5400000">
            <a:off x="4570915" y="2761203"/>
            <a:ext cx="629920" cy="2583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37" name="Pfeil nach rechts 36"/>
          <p:cNvSpPr/>
          <p:nvPr/>
        </p:nvSpPr>
        <p:spPr>
          <a:xfrm rot="10800000">
            <a:off x="5503618" y="1851499"/>
            <a:ext cx="629920" cy="2583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42" name="Rechteck 41"/>
          <p:cNvSpPr/>
          <p:nvPr/>
        </p:nvSpPr>
        <p:spPr>
          <a:xfrm>
            <a:off x="4537826" y="4225909"/>
            <a:ext cx="1671500" cy="524503"/>
          </a:xfrm>
          <a:prstGeom prst="rect">
            <a:avLst/>
          </a:prstGeom>
        </p:spPr>
        <p:txBody>
          <a:bodyPr wrap="square">
            <a:spAutoFit/>
          </a:bodyPr>
          <a:lstStyle/>
          <a:p>
            <a:r>
              <a:rPr lang="en-US" dirty="0" smtClean="0"/>
              <a:t>Result</a:t>
            </a:r>
          </a:p>
          <a:p>
            <a:endParaRPr lang="en-US" dirty="0"/>
          </a:p>
        </p:txBody>
      </p:sp>
      <p:sp>
        <p:nvSpPr>
          <p:cNvPr id="5" name="Textfeld 4"/>
          <p:cNvSpPr txBox="1"/>
          <p:nvPr/>
        </p:nvSpPr>
        <p:spPr>
          <a:xfrm>
            <a:off x="1536986" y="1475071"/>
            <a:ext cx="741479" cy="258532"/>
          </a:xfrm>
          <a:prstGeom prst="rect">
            <a:avLst/>
          </a:prstGeom>
          <a:noFill/>
        </p:spPr>
        <p:txBody>
          <a:bodyPr wrap="square" lIns="0" tIns="0" rIns="0" bIns="0" rtlCol="0">
            <a:spAutoFit/>
          </a:bodyPr>
          <a:lstStyle/>
          <a:p>
            <a:pPr>
              <a:lnSpc>
                <a:spcPct val="120000"/>
              </a:lnSpc>
              <a:spcBef>
                <a:spcPts val="750"/>
              </a:spcBef>
              <a:buClr>
                <a:schemeClr val="accent1"/>
              </a:buClr>
            </a:pPr>
            <a:r>
              <a:rPr lang="de-DE" sz="1400" dirty="0" smtClean="0"/>
              <a:t>&lt; 10 min</a:t>
            </a:r>
          </a:p>
        </p:txBody>
      </p:sp>
      <p:cxnSp>
        <p:nvCxnSpPr>
          <p:cNvPr id="43" name="Gerade Verbindung mit Pfeil 42"/>
          <p:cNvCxnSpPr/>
          <p:nvPr/>
        </p:nvCxnSpPr>
        <p:spPr>
          <a:xfrm flipV="1">
            <a:off x="4299369" y="3189923"/>
            <a:ext cx="0" cy="1066983"/>
          </a:xfrm>
          <a:prstGeom prst="straightConnector1">
            <a:avLst/>
          </a:prstGeom>
          <a:ln w="254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a:off x="4299369" y="4256906"/>
            <a:ext cx="1324583" cy="0"/>
          </a:xfrm>
          <a:prstGeom prst="straightConnector1">
            <a:avLst/>
          </a:prstGeom>
          <a:ln w="254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flipV="1">
            <a:off x="4299369" y="3455489"/>
            <a:ext cx="1099384" cy="80141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Bogen 46"/>
          <p:cNvSpPr/>
          <p:nvPr/>
        </p:nvSpPr>
        <p:spPr>
          <a:xfrm rot="17472658">
            <a:off x="3378373" y="3826539"/>
            <a:ext cx="4250489" cy="4654617"/>
          </a:xfrm>
          <a:prstGeom prst="arc">
            <a:avLst>
              <a:gd name="adj1" fmla="val 18375886"/>
              <a:gd name="adj2" fmla="val 2018398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9" name="Freihandform 48"/>
          <p:cNvSpPr/>
          <p:nvPr/>
        </p:nvSpPr>
        <p:spPr>
          <a:xfrm>
            <a:off x="4405704" y="3476625"/>
            <a:ext cx="1005840" cy="718185"/>
          </a:xfrm>
          <a:custGeom>
            <a:avLst/>
            <a:gdLst>
              <a:gd name="connsiteX0" fmla="*/ 994410 w 1005840"/>
              <a:gd name="connsiteY0" fmla="*/ 0 h 718185"/>
              <a:gd name="connsiteX1" fmla="*/ 0 w 1005840"/>
              <a:gd name="connsiteY1" fmla="*/ 718185 h 718185"/>
              <a:gd name="connsiteX2" fmla="*/ 99060 w 1005840"/>
              <a:gd name="connsiteY2" fmla="*/ 676275 h 718185"/>
              <a:gd name="connsiteX3" fmla="*/ 104775 w 1005840"/>
              <a:gd name="connsiteY3" fmla="*/ 672465 h 718185"/>
              <a:gd name="connsiteX4" fmla="*/ 120015 w 1005840"/>
              <a:gd name="connsiteY4" fmla="*/ 670560 h 718185"/>
              <a:gd name="connsiteX5" fmla="*/ 142875 w 1005840"/>
              <a:gd name="connsiteY5" fmla="*/ 662940 h 718185"/>
              <a:gd name="connsiteX6" fmla="*/ 152400 w 1005840"/>
              <a:gd name="connsiteY6" fmla="*/ 657225 h 718185"/>
              <a:gd name="connsiteX7" fmla="*/ 152400 w 1005840"/>
              <a:gd name="connsiteY7" fmla="*/ 657225 h 718185"/>
              <a:gd name="connsiteX8" fmla="*/ 188595 w 1005840"/>
              <a:gd name="connsiteY8" fmla="*/ 641985 h 718185"/>
              <a:gd name="connsiteX9" fmla="*/ 201930 w 1005840"/>
              <a:gd name="connsiteY9" fmla="*/ 636270 h 718185"/>
              <a:gd name="connsiteX10" fmla="*/ 228600 w 1005840"/>
              <a:gd name="connsiteY10" fmla="*/ 626745 h 718185"/>
              <a:gd name="connsiteX11" fmla="*/ 240030 w 1005840"/>
              <a:gd name="connsiteY11" fmla="*/ 622935 h 718185"/>
              <a:gd name="connsiteX12" fmla="*/ 253365 w 1005840"/>
              <a:gd name="connsiteY12" fmla="*/ 621030 h 718185"/>
              <a:gd name="connsiteX13" fmla="*/ 266700 w 1005840"/>
              <a:gd name="connsiteY13" fmla="*/ 613410 h 718185"/>
              <a:gd name="connsiteX14" fmla="*/ 278130 w 1005840"/>
              <a:gd name="connsiteY14" fmla="*/ 609600 h 718185"/>
              <a:gd name="connsiteX15" fmla="*/ 306705 w 1005840"/>
              <a:gd name="connsiteY15" fmla="*/ 607695 h 718185"/>
              <a:gd name="connsiteX16" fmla="*/ 321945 w 1005840"/>
              <a:gd name="connsiteY16" fmla="*/ 600075 h 718185"/>
              <a:gd name="connsiteX17" fmla="*/ 337185 w 1005840"/>
              <a:gd name="connsiteY17" fmla="*/ 594360 h 718185"/>
              <a:gd name="connsiteX18" fmla="*/ 352425 w 1005840"/>
              <a:gd name="connsiteY18" fmla="*/ 592455 h 718185"/>
              <a:gd name="connsiteX19" fmla="*/ 363855 w 1005840"/>
              <a:gd name="connsiteY19" fmla="*/ 586740 h 718185"/>
              <a:gd name="connsiteX20" fmla="*/ 382905 w 1005840"/>
              <a:gd name="connsiteY20" fmla="*/ 579120 h 718185"/>
              <a:gd name="connsiteX21" fmla="*/ 394335 w 1005840"/>
              <a:gd name="connsiteY21" fmla="*/ 579120 h 718185"/>
              <a:gd name="connsiteX22" fmla="*/ 413385 w 1005840"/>
              <a:gd name="connsiteY22" fmla="*/ 577215 h 718185"/>
              <a:gd name="connsiteX23" fmla="*/ 440055 w 1005840"/>
              <a:gd name="connsiteY23" fmla="*/ 571500 h 718185"/>
              <a:gd name="connsiteX24" fmla="*/ 462915 w 1005840"/>
              <a:gd name="connsiteY24" fmla="*/ 561975 h 718185"/>
              <a:gd name="connsiteX25" fmla="*/ 485775 w 1005840"/>
              <a:gd name="connsiteY25" fmla="*/ 560070 h 718185"/>
              <a:gd name="connsiteX26" fmla="*/ 508635 w 1005840"/>
              <a:gd name="connsiteY26" fmla="*/ 556260 h 718185"/>
              <a:gd name="connsiteX27" fmla="*/ 527685 w 1005840"/>
              <a:gd name="connsiteY27" fmla="*/ 554355 h 718185"/>
              <a:gd name="connsiteX28" fmla="*/ 548640 w 1005840"/>
              <a:gd name="connsiteY28" fmla="*/ 548640 h 718185"/>
              <a:gd name="connsiteX29" fmla="*/ 571500 w 1005840"/>
              <a:gd name="connsiteY29" fmla="*/ 548640 h 718185"/>
              <a:gd name="connsiteX30" fmla="*/ 588645 w 1005840"/>
              <a:gd name="connsiteY30" fmla="*/ 542925 h 718185"/>
              <a:gd name="connsiteX31" fmla="*/ 609600 w 1005840"/>
              <a:gd name="connsiteY31" fmla="*/ 542925 h 718185"/>
              <a:gd name="connsiteX32" fmla="*/ 624840 w 1005840"/>
              <a:gd name="connsiteY32" fmla="*/ 535305 h 718185"/>
              <a:gd name="connsiteX33" fmla="*/ 634365 w 1005840"/>
              <a:gd name="connsiteY33" fmla="*/ 535305 h 718185"/>
              <a:gd name="connsiteX34" fmla="*/ 651510 w 1005840"/>
              <a:gd name="connsiteY34" fmla="*/ 533400 h 718185"/>
              <a:gd name="connsiteX35" fmla="*/ 676275 w 1005840"/>
              <a:gd name="connsiteY35" fmla="*/ 529590 h 718185"/>
              <a:gd name="connsiteX36" fmla="*/ 697230 w 1005840"/>
              <a:gd name="connsiteY36" fmla="*/ 529590 h 718185"/>
              <a:gd name="connsiteX37" fmla="*/ 718185 w 1005840"/>
              <a:gd name="connsiteY37" fmla="*/ 529590 h 718185"/>
              <a:gd name="connsiteX38" fmla="*/ 739140 w 1005840"/>
              <a:gd name="connsiteY38" fmla="*/ 527685 h 718185"/>
              <a:gd name="connsiteX39" fmla="*/ 779145 w 1005840"/>
              <a:gd name="connsiteY39" fmla="*/ 521970 h 718185"/>
              <a:gd name="connsiteX40" fmla="*/ 792480 w 1005840"/>
              <a:gd name="connsiteY40" fmla="*/ 518160 h 718185"/>
              <a:gd name="connsiteX41" fmla="*/ 809625 w 1005840"/>
              <a:gd name="connsiteY41" fmla="*/ 518160 h 718185"/>
              <a:gd name="connsiteX42" fmla="*/ 1005840 w 1005840"/>
              <a:gd name="connsiteY42" fmla="*/ 516255 h 718185"/>
              <a:gd name="connsiteX43" fmla="*/ 994410 w 1005840"/>
              <a:gd name="connsiteY43" fmla="*/ 0 h 71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840" h="718185">
                <a:moveTo>
                  <a:pt x="994410" y="0"/>
                </a:moveTo>
                <a:lnTo>
                  <a:pt x="0" y="718185"/>
                </a:lnTo>
                <a:lnTo>
                  <a:pt x="99060" y="676275"/>
                </a:lnTo>
                <a:lnTo>
                  <a:pt x="104775" y="672465"/>
                </a:lnTo>
                <a:lnTo>
                  <a:pt x="120015" y="670560"/>
                </a:lnTo>
                <a:lnTo>
                  <a:pt x="142875" y="662940"/>
                </a:lnTo>
                <a:lnTo>
                  <a:pt x="152400" y="657225"/>
                </a:lnTo>
                <a:lnTo>
                  <a:pt x="152400" y="657225"/>
                </a:lnTo>
                <a:lnTo>
                  <a:pt x="188595" y="641985"/>
                </a:lnTo>
                <a:lnTo>
                  <a:pt x="201930" y="636270"/>
                </a:lnTo>
                <a:lnTo>
                  <a:pt x="228600" y="626745"/>
                </a:lnTo>
                <a:lnTo>
                  <a:pt x="240030" y="622935"/>
                </a:lnTo>
                <a:lnTo>
                  <a:pt x="253365" y="621030"/>
                </a:lnTo>
                <a:lnTo>
                  <a:pt x="266700" y="613410"/>
                </a:lnTo>
                <a:lnTo>
                  <a:pt x="278130" y="609600"/>
                </a:lnTo>
                <a:lnTo>
                  <a:pt x="306705" y="607695"/>
                </a:lnTo>
                <a:lnTo>
                  <a:pt x="321945" y="600075"/>
                </a:lnTo>
                <a:lnTo>
                  <a:pt x="337185" y="594360"/>
                </a:lnTo>
                <a:lnTo>
                  <a:pt x="352425" y="592455"/>
                </a:lnTo>
                <a:lnTo>
                  <a:pt x="363855" y="586740"/>
                </a:lnTo>
                <a:lnTo>
                  <a:pt x="382905" y="579120"/>
                </a:lnTo>
                <a:lnTo>
                  <a:pt x="394335" y="579120"/>
                </a:lnTo>
                <a:lnTo>
                  <a:pt x="413385" y="577215"/>
                </a:lnTo>
                <a:lnTo>
                  <a:pt x="440055" y="571500"/>
                </a:lnTo>
                <a:lnTo>
                  <a:pt x="462915" y="561975"/>
                </a:lnTo>
                <a:lnTo>
                  <a:pt x="485775" y="560070"/>
                </a:lnTo>
                <a:lnTo>
                  <a:pt x="508635" y="556260"/>
                </a:lnTo>
                <a:lnTo>
                  <a:pt x="527685" y="554355"/>
                </a:lnTo>
                <a:lnTo>
                  <a:pt x="548640" y="548640"/>
                </a:lnTo>
                <a:lnTo>
                  <a:pt x="571500" y="548640"/>
                </a:lnTo>
                <a:lnTo>
                  <a:pt x="588645" y="542925"/>
                </a:lnTo>
                <a:lnTo>
                  <a:pt x="609600" y="542925"/>
                </a:lnTo>
                <a:lnTo>
                  <a:pt x="624840" y="535305"/>
                </a:lnTo>
                <a:lnTo>
                  <a:pt x="634365" y="535305"/>
                </a:lnTo>
                <a:lnTo>
                  <a:pt x="651510" y="533400"/>
                </a:lnTo>
                <a:lnTo>
                  <a:pt x="676275" y="529590"/>
                </a:lnTo>
                <a:lnTo>
                  <a:pt x="697230" y="529590"/>
                </a:lnTo>
                <a:lnTo>
                  <a:pt x="718185" y="529590"/>
                </a:lnTo>
                <a:lnTo>
                  <a:pt x="739140" y="527685"/>
                </a:lnTo>
                <a:lnTo>
                  <a:pt x="779145" y="521970"/>
                </a:lnTo>
                <a:lnTo>
                  <a:pt x="792480" y="518160"/>
                </a:lnTo>
                <a:lnTo>
                  <a:pt x="809625" y="518160"/>
                </a:lnTo>
                <a:lnTo>
                  <a:pt x="1005840" y="516255"/>
                </a:lnTo>
                <a:lnTo>
                  <a:pt x="99441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36" name="Rechteck 35"/>
          <p:cNvSpPr/>
          <p:nvPr/>
        </p:nvSpPr>
        <p:spPr>
          <a:xfrm>
            <a:off x="4505945" y="1082865"/>
            <a:ext cx="997672" cy="308418"/>
          </a:xfrm>
          <a:prstGeom prst="rect">
            <a:avLst/>
          </a:prstGeom>
        </p:spPr>
        <p:txBody>
          <a:bodyPr wrap="square">
            <a:spAutoFit/>
          </a:bodyPr>
          <a:lstStyle/>
          <a:p>
            <a:r>
              <a:rPr lang="de-DE" dirty="0" smtClean="0"/>
              <a:t>Palladio</a:t>
            </a:r>
          </a:p>
        </p:txBody>
      </p:sp>
    </p:spTree>
    <p:extLst>
      <p:ext uri="{BB962C8B-B14F-4D97-AF65-F5344CB8AC3E}">
        <p14:creationId xmlns:p14="http://schemas.microsoft.com/office/powerpoint/2010/main" val="74930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11" grpId="0"/>
      <p:bldP spid="55" grpId="0" animBg="1"/>
      <p:bldP spid="57" grpId="0" animBg="1"/>
      <p:bldP spid="72" grpId="0"/>
      <p:bldP spid="75" grpId="0"/>
      <p:bldP spid="30" grpId="0"/>
      <p:bldP spid="29" grpId="0"/>
      <p:bldP spid="34" grpId="0"/>
      <p:bldP spid="35" grpId="0" animBg="1"/>
      <p:bldP spid="37" grpId="0" animBg="1"/>
      <p:bldP spid="42" grpId="0"/>
      <p:bldP spid="5" grpId="0"/>
      <p:bldP spid="47" grpId="0" animBg="1"/>
      <p:bldP spid="49" grpId="0" animBg="1"/>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bgerundetes Rechteck 40"/>
          <p:cNvSpPr/>
          <p:nvPr/>
        </p:nvSpPr>
        <p:spPr>
          <a:xfrm>
            <a:off x="6241485" y="1023710"/>
            <a:ext cx="2545080" cy="172401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40" name="Abgerundetes Rechteck 39"/>
          <p:cNvSpPr/>
          <p:nvPr/>
        </p:nvSpPr>
        <p:spPr>
          <a:xfrm>
            <a:off x="389322" y="1087525"/>
            <a:ext cx="3179289" cy="1724017"/>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7" name="Titel 6"/>
          <p:cNvSpPr>
            <a:spLocks noGrp="1"/>
          </p:cNvSpPr>
          <p:nvPr>
            <p:ph type="title"/>
          </p:nvPr>
        </p:nvSpPr>
        <p:spPr>
          <a:xfrm>
            <a:off x="468314" y="268510"/>
            <a:ext cx="8207375" cy="250461"/>
          </a:xfrm>
        </p:spPr>
        <p:txBody>
          <a:bodyPr/>
          <a:lstStyle/>
          <a:p>
            <a:r>
              <a:rPr lang="de-DE" dirty="0" smtClean="0"/>
              <a:t>Motivation</a:t>
            </a:r>
            <a:endParaRPr lang="de-DE" dirty="0"/>
          </a:p>
        </p:txBody>
      </p:sp>
      <p:sp>
        <p:nvSpPr>
          <p:cNvPr id="11" name="Textfeld 10"/>
          <p:cNvSpPr txBox="1"/>
          <p:nvPr/>
        </p:nvSpPr>
        <p:spPr>
          <a:xfrm>
            <a:off x="1902339" y="3759905"/>
            <a:ext cx="1144270" cy="519344"/>
          </a:xfrm>
          <a:prstGeom prst="rect">
            <a:avLst/>
          </a:prstGeom>
          <a:noFill/>
        </p:spPr>
        <p:txBody>
          <a:bodyPr wrap="square" lIns="0" tIns="0" rIns="0" bIns="0" rtlCol="0">
            <a:noAutofit/>
          </a:bodyPr>
          <a:lstStyle/>
          <a:p>
            <a:pPr>
              <a:buClr>
                <a:schemeClr val="accent1"/>
              </a:buClr>
            </a:pPr>
            <a:r>
              <a:rPr lang="de-DE" sz="1400" b="1" dirty="0" smtClean="0"/>
              <a:t>George</a:t>
            </a:r>
          </a:p>
          <a:p>
            <a:pPr>
              <a:buClr>
                <a:schemeClr val="accent1"/>
              </a:buClr>
            </a:pPr>
            <a:r>
              <a:rPr lang="de-DE" sz="1400" dirty="0" smtClean="0"/>
              <a:t>Test Engineer</a:t>
            </a:r>
          </a:p>
          <a:p>
            <a:pPr>
              <a:buClr>
                <a:schemeClr val="accent1"/>
              </a:buClr>
            </a:pPr>
            <a:endParaRPr lang="de-DE" sz="1600" dirty="0" smtClean="0"/>
          </a:p>
        </p:txBody>
      </p:sp>
      <p:sp>
        <p:nvSpPr>
          <p:cNvPr id="2" name="Foliennummernplatzhalter 1"/>
          <p:cNvSpPr>
            <a:spLocks noGrp="1"/>
          </p:cNvSpPr>
          <p:nvPr>
            <p:ph type="sldNum" sz="quarter" idx="12"/>
          </p:nvPr>
        </p:nvSpPr>
        <p:spPr/>
        <p:txBody>
          <a:bodyPr/>
          <a:lstStyle/>
          <a:p>
            <a:fld id="{9E82CC3C-1DC0-4FDA-9590-6CC506AB67F8}" type="slidenum">
              <a:rPr lang="de-DE" smtClean="0"/>
              <a:t>3</a:t>
            </a:fld>
            <a:r>
              <a:rPr lang="de-DE" dirty="0" smtClean="0"/>
              <a:t>/10</a:t>
            </a:r>
            <a:endParaRPr lang="de-DE" dirty="0"/>
          </a:p>
        </p:txBody>
      </p:sp>
      <p:sp>
        <p:nvSpPr>
          <p:cNvPr id="8" name="Fußzeilenplatzhalter 7"/>
          <p:cNvSpPr>
            <a:spLocks noGrp="1"/>
          </p:cNvSpPr>
          <p:nvPr>
            <p:ph type="ftr" sz="quarter" idx="11"/>
          </p:nvPr>
        </p:nvSpPr>
        <p:spPr/>
        <p:txBody>
          <a:bodyPr/>
          <a:lstStyle/>
          <a:p>
            <a:r>
              <a:rPr lang="en-GB" dirty="0" smtClean="0"/>
              <a:t>Ph. Gruber - Benchmarking &amp; Performance-influencing Factors - SE </a:t>
            </a:r>
            <a:r>
              <a:rPr lang="en-GB" dirty="0" err="1" smtClean="0"/>
              <a:t>Hauptseminar</a:t>
            </a:r>
            <a:endParaRPr lang="de-DE" dirty="0"/>
          </a:p>
        </p:txBody>
      </p:sp>
      <p:sp>
        <p:nvSpPr>
          <p:cNvPr id="3" name="Datumsplatzhalter 2"/>
          <p:cNvSpPr>
            <a:spLocks noGrp="1"/>
          </p:cNvSpPr>
          <p:nvPr>
            <p:ph type="dt" sz="half" idx="10"/>
          </p:nvPr>
        </p:nvSpPr>
        <p:spPr/>
        <p:txBody>
          <a:bodyPr/>
          <a:lstStyle/>
          <a:p>
            <a:fld id="{1BBE06A0-8069-4868-B4CA-979C91B9E8C6}" type="datetime1">
              <a:rPr lang="de-DE" smtClean="0"/>
              <a:t>25.02.2020</a:t>
            </a:fld>
            <a:endParaRPr lang="de-DE" dirty="0"/>
          </a:p>
        </p:txBody>
      </p:sp>
      <p:pic>
        <p:nvPicPr>
          <p:cNvPr id="44" name="Picture 4" descr="C:\Users\Philipp\AppData\Local\Microsoft\Windows\INetCache\IE\R65YD5Z9\icon-157350_64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702" y="1134371"/>
            <a:ext cx="298113" cy="340700"/>
          </a:xfrm>
          <a:prstGeom prst="rect">
            <a:avLst/>
          </a:prstGeom>
          <a:noFill/>
          <a:extLst>
            <a:ext uri="{909E8E84-426E-40DD-AFC4-6F175D3DCCD1}">
              <a14:hiddenFill xmlns:a14="http://schemas.microsoft.com/office/drawing/2010/main">
                <a:solidFill>
                  <a:srgbClr val="FFFFFF"/>
                </a:solidFill>
              </a14:hiddenFill>
            </a:ext>
          </a:extLst>
        </p:spPr>
      </p:pic>
      <p:pic>
        <p:nvPicPr>
          <p:cNvPr id="48" name="Inhaltsplatzhalt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606" y="1420804"/>
            <a:ext cx="862537" cy="862537"/>
          </a:xfrm>
          <a:prstGeom prst="rect">
            <a:avLst/>
          </a:prstGeom>
        </p:spPr>
      </p:pic>
      <p:sp>
        <p:nvSpPr>
          <p:cNvPr id="55" name="Pfeil nach rechts 54"/>
          <p:cNvSpPr/>
          <p:nvPr/>
        </p:nvSpPr>
        <p:spPr>
          <a:xfrm>
            <a:off x="1604800" y="1697156"/>
            <a:ext cx="629920" cy="2583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57" name="Pfeil nach rechts 56"/>
          <p:cNvSpPr/>
          <p:nvPr/>
        </p:nvSpPr>
        <p:spPr>
          <a:xfrm>
            <a:off x="3680170" y="1852073"/>
            <a:ext cx="629920" cy="2583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pic>
        <p:nvPicPr>
          <p:cNvPr id="62" name="Picture 2" descr="C:\Users\PhGlappo\Desktop\uni\2. Semester M\HauptSeminar2\SeminarPaperTemplate\figures\Unbenan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694" y="1122741"/>
            <a:ext cx="2248661" cy="1071491"/>
          </a:xfrm>
          <a:prstGeom prst="rect">
            <a:avLst/>
          </a:prstGeom>
          <a:noFill/>
          <a:extLst>
            <a:ext uri="{909E8E84-426E-40DD-AFC4-6F175D3DCCD1}">
              <a14:hiddenFill xmlns:a14="http://schemas.microsoft.com/office/drawing/2010/main">
                <a:solidFill>
                  <a:srgbClr val="FFFFFF"/>
                </a:solidFill>
              </a14:hiddenFill>
            </a:ext>
          </a:extLst>
        </p:spPr>
      </p:pic>
      <p:sp>
        <p:nvSpPr>
          <p:cNvPr id="72" name="Rechteck 71"/>
          <p:cNvSpPr/>
          <p:nvPr/>
        </p:nvSpPr>
        <p:spPr>
          <a:xfrm>
            <a:off x="2460175" y="2360486"/>
            <a:ext cx="997672" cy="308418"/>
          </a:xfrm>
          <a:prstGeom prst="rect">
            <a:avLst/>
          </a:prstGeom>
        </p:spPr>
        <p:txBody>
          <a:bodyPr wrap="square">
            <a:spAutoFit/>
          </a:bodyPr>
          <a:lstStyle/>
          <a:p>
            <a:r>
              <a:rPr lang="de-DE" dirty="0"/>
              <a:t>6</a:t>
            </a:r>
            <a:r>
              <a:rPr lang="de-DE" dirty="0" smtClean="0"/>
              <a:t> Cores</a:t>
            </a:r>
          </a:p>
        </p:txBody>
      </p:sp>
      <p:sp>
        <p:nvSpPr>
          <p:cNvPr id="75" name="Rechteck 74"/>
          <p:cNvSpPr/>
          <p:nvPr/>
        </p:nvSpPr>
        <p:spPr>
          <a:xfrm>
            <a:off x="6918460" y="2354318"/>
            <a:ext cx="1671500" cy="308418"/>
          </a:xfrm>
          <a:prstGeom prst="rect">
            <a:avLst/>
          </a:prstGeom>
        </p:spPr>
        <p:txBody>
          <a:bodyPr wrap="square">
            <a:spAutoFit/>
          </a:bodyPr>
          <a:lstStyle/>
          <a:p>
            <a:r>
              <a:rPr lang="en-US" dirty="0" smtClean="0"/>
              <a:t>Measurements</a:t>
            </a:r>
            <a:endParaRPr lang="en-US" dirty="0"/>
          </a:p>
        </p:txBody>
      </p:sp>
      <p:sp>
        <p:nvSpPr>
          <p:cNvPr id="30" name="Textfeld 29"/>
          <p:cNvSpPr txBox="1"/>
          <p:nvPr/>
        </p:nvSpPr>
        <p:spPr>
          <a:xfrm>
            <a:off x="6293343" y="3759905"/>
            <a:ext cx="1810507" cy="519344"/>
          </a:xfrm>
          <a:prstGeom prst="rect">
            <a:avLst/>
          </a:prstGeom>
          <a:noFill/>
        </p:spPr>
        <p:txBody>
          <a:bodyPr wrap="square" lIns="0" tIns="0" rIns="0" bIns="0" rtlCol="0">
            <a:noAutofit/>
          </a:bodyPr>
          <a:lstStyle/>
          <a:p>
            <a:pPr>
              <a:buClr>
                <a:schemeClr val="accent1"/>
              </a:buClr>
            </a:pPr>
            <a:endParaRPr lang="de-DE" sz="1400" dirty="0" smtClean="0"/>
          </a:p>
          <a:p>
            <a:pPr>
              <a:buClr>
                <a:schemeClr val="accent1"/>
              </a:buClr>
            </a:pPr>
            <a:r>
              <a:rPr lang="de-DE" sz="1400" dirty="0" smtClean="0"/>
              <a:t>Computer Scientist </a:t>
            </a:r>
          </a:p>
          <a:p>
            <a:pPr>
              <a:buClr>
                <a:schemeClr val="accent1"/>
              </a:buClr>
            </a:pPr>
            <a:endParaRPr lang="de-DE" sz="1600" dirty="0" smtClean="0"/>
          </a:p>
        </p:txBody>
      </p:sp>
      <p:pic>
        <p:nvPicPr>
          <p:cNvPr id="1030" name="Picture 6" descr="C:\Users\PhGlappo\Downloads\bo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0239" y="3186525"/>
            <a:ext cx="1039384" cy="103938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PhGlappo\Downloads\boy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080" y="3203758"/>
            <a:ext cx="971681" cy="9716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im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548" y="1245866"/>
            <a:ext cx="976843" cy="979534"/>
          </a:xfrm>
          <a:prstGeom prst="rect">
            <a:avLst/>
          </a:prstGeom>
          <a:noFill/>
          <a:extLst>
            <a:ext uri="{909E8E84-426E-40DD-AFC4-6F175D3DCCD1}">
              <a14:hiddenFill xmlns:a14="http://schemas.microsoft.com/office/drawing/2010/main">
                <a:solidFill>
                  <a:srgbClr val="FFFFFF"/>
                </a:solidFill>
              </a14:hiddenFill>
            </a:ext>
          </a:extLst>
        </p:spPr>
      </p:pic>
      <p:sp>
        <p:nvSpPr>
          <p:cNvPr id="29" name="Rechteck 28"/>
          <p:cNvSpPr/>
          <p:nvPr/>
        </p:nvSpPr>
        <p:spPr>
          <a:xfrm>
            <a:off x="469835" y="2348111"/>
            <a:ext cx="1671500" cy="308418"/>
          </a:xfrm>
          <a:prstGeom prst="rect">
            <a:avLst/>
          </a:prstGeom>
        </p:spPr>
        <p:txBody>
          <a:bodyPr wrap="square">
            <a:spAutoFit/>
          </a:bodyPr>
          <a:lstStyle/>
          <a:p>
            <a:r>
              <a:rPr lang="en-US" dirty="0" smtClean="0"/>
              <a:t>Test cases</a:t>
            </a:r>
            <a:endParaRPr lang="en-US" dirty="0"/>
          </a:p>
        </p:txBody>
      </p:sp>
      <p:pic>
        <p:nvPicPr>
          <p:cNvPr id="31" name="Picture 2" descr="C:\Users\PhGlappo\AppData\Local\Microsoft\Windows\INetCache\IE\VBJ9AHWM\1200px-Intel_CPU_Core_i7_6700K_Skylake_bottom[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2617" y="1225586"/>
            <a:ext cx="498970" cy="4989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PhGlappo\AppData\Local\Microsoft\Windows\INetCache\IE\VBJ9AHWM\1200px-Intel_CPU_Core_i7_6700K_Skylake_bottom[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8877" y="1220263"/>
            <a:ext cx="498970" cy="49897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PhGlappo\AppData\Local\Microsoft\Windows\INetCache\IE\VBJ9AHWM\1200px-Intel_CPU_Core_i7_6700K_Skylake_bottom[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2617" y="1757512"/>
            <a:ext cx="498970" cy="498970"/>
          </a:xfrm>
          <a:prstGeom prst="rect">
            <a:avLst/>
          </a:prstGeom>
          <a:noFill/>
          <a:extLst>
            <a:ext uri="{909E8E84-426E-40DD-AFC4-6F175D3DCCD1}">
              <a14:hiddenFill xmlns:a14="http://schemas.microsoft.com/office/drawing/2010/main">
                <a:solidFill>
                  <a:srgbClr val="FFFFFF"/>
                </a:solidFill>
              </a14:hiddenFill>
            </a:ext>
          </a:extLst>
        </p:spPr>
      </p:pic>
      <p:sp>
        <p:nvSpPr>
          <p:cNvPr id="34" name="Rechteck 33"/>
          <p:cNvSpPr/>
          <p:nvPr/>
        </p:nvSpPr>
        <p:spPr>
          <a:xfrm>
            <a:off x="3012351" y="1761457"/>
            <a:ext cx="556260" cy="400110"/>
          </a:xfrm>
          <a:prstGeom prst="rect">
            <a:avLst/>
          </a:prstGeom>
        </p:spPr>
        <p:txBody>
          <a:bodyPr wrap="square">
            <a:spAutoFit/>
          </a:bodyPr>
          <a:lstStyle/>
          <a:p>
            <a:r>
              <a:rPr lang="de-DE" sz="2000" b="1" dirty="0" smtClean="0"/>
              <a:t>…</a:t>
            </a:r>
          </a:p>
        </p:txBody>
      </p:sp>
      <p:sp>
        <p:nvSpPr>
          <p:cNvPr id="35" name="Pfeil nach rechts 34"/>
          <p:cNvSpPr/>
          <p:nvPr/>
        </p:nvSpPr>
        <p:spPr>
          <a:xfrm rot="5400000">
            <a:off x="4570915" y="2761203"/>
            <a:ext cx="629920" cy="2583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37" name="Pfeil nach rechts 36"/>
          <p:cNvSpPr/>
          <p:nvPr/>
        </p:nvSpPr>
        <p:spPr>
          <a:xfrm rot="10800000">
            <a:off x="5503618" y="1851499"/>
            <a:ext cx="629920" cy="2583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pic>
        <p:nvPicPr>
          <p:cNvPr id="1027" name="Picture 3" descr="C:\Users\Philipp\AppData\Local\Microsoft\Windows\INetCache\IE\MMHBQRR7\724px-Lupeo.svg[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9876" y="1101191"/>
            <a:ext cx="914149" cy="1292941"/>
          </a:xfrm>
          <a:prstGeom prst="rect">
            <a:avLst/>
          </a:prstGeom>
          <a:noFill/>
          <a:extLst>
            <a:ext uri="{909E8E84-426E-40DD-AFC4-6F175D3DCCD1}">
              <a14:hiddenFill xmlns:a14="http://schemas.microsoft.com/office/drawing/2010/main">
                <a:solidFill>
                  <a:srgbClr val="FFFFFF"/>
                </a:solidFill>
              </a14:hiddenFill>
            </a:ext>
          </a:extLst>
        </p:spPr>
      </p:pic>
      <p:sp>
        <p:nvSpPr>
          <p:cNvPr id="42" name="Rechteck 41"/>
          <p:cNvSpPr/>
          <p:nvPr/>
        </p:nvSpPr>
        <p:spPr>
          <a:xfrm>
            <a:off x="4537826" y="4225909"/>
            <a:ext cx="1671500" cy="524503"/>
          </a:xfrm>
          <a:prstGeom prst="rect">
            <a:avLst/>
          </a:prstGeom>
        </p:spPr>
        <p:txBody>
          <a:bodyPr wrap="square">
            <a:spAutoFit/>
          </a:bodyPr>
          <a:lstStyle/>
          <a:p>
            <a:r>
              <a:rPr lang="en-US" dirty="0" smtClean="0"/>
              <a:t>Result</a:t>
            </a:r>
          </a:p>
          <a:p>
            <a:endParaRPr lang="en-US" dirty="0"/>
          </a:p>
        </p:txBody>
      </p:sp>
      <p:sp>
        <p:nvSpPr>
          <p:cNvPr id="5" name="Textfeld 4"/>
          <p:cNvSpPr txBox="1"/>
          <p:nvPr/>
        </p:nvSpPr>
        <p:spPr>
          <a:xfrm>
            <a:off x="1536986" y="1475071"/>
            <a:ext cx="741479" cy="258532"/>
          </a:xfrm>
          <a:prstGeom prst="rect">
            <a:avLst/>
          </a:prstGeom>
          <a:noFill/>
        </p:spPr>
        <p:txBody>
          <a:bodyPr wrap="square" lIns="0" tIns="0" rIns="0" bIns="0" rtlCol="0">
            <a:spAutoFit/>
          </a:bodyPr>
          <a:lstStyle/>
          <a:p>
            <a:pPr>
              <a:lnSpc>
                <a:spcPct val="120000"/>
              </a:lnSpc>
              <a:spcBef>
                <a:spcPts val="750"/>
              </a:spcBef>
              <a:buClr>
                <a:schemeClr val="accent1"/>
              </a:buClr>
            </a:pPr>
            <a:r>
              <a:rPr lang="de-DE" sz="1400" dirty="0" smtClean="0"/>
              <a:t>&lt; 10 min</a:t>
            </a:r>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9753" y="3056929"/>
            <a:ext cx="1554163" cy="129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hteck 35"/>
          <p:cNvSpPr/>
          <p:nvPr/>
        </p:nvSpPr>
        <p:spPr>
          <a:xfrm>
            <a:off x="4505945" y="1082865"/>
            <a:ext cx="997672" cy="308418"/>
          </a:xfrm>
          <a:prstGeom prst="rect">
            <a:avLst/>
          </a:prstGeom>
        </p:spPr>
        <p:txBody>
          <a:bodyPr wrap="square">
            <a:spAutoFit/>
          </a:bodyPr>
          <a:lstStyle/>
          <a:p>
            <a:r>
              <a:rPr lang="de-DE" dirty="0" smtClean="0"/>
              <a:t>Palladio</a:t>
            </a:r>
          </a:p>
        </p:txBody>
      </p:sp>
    </p:spTree>
    <p:extLst>
      <p:ext uri="{BB962C8B-B14F-4D97-AF65-F5344CB8AC3E}">
        <p14:creationId xmlns:p14="http://schemas.microsoft.com/office/powerpoint/2010/main" val="230583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xmlns="" id="{2D88824B-E74E-6C44-9CD3-1DA2E862AD62}"/>
              </a:ext>
            </a:extLst>
          </p:cNvPr>
          <p:cNvSpPr/>
          <p:nvPr/>
        </p:nvSpPr>
        <p:spPr>
          <a:xfrm>
            <a:off x="5735270" y="723266"/>
            <a:ext cx="3187351" cy="3095537"/>
          </a:xfrm>
          <a:prstGeom prst="rect">
            <a:avLst/>
          </a:prstGeom>
          <a:solidFill>
            <a:schemeClr val="dk1">
              <a:alpha val="1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p>
        </p:txBody>
      </p:sp>
      <p:sp>
        <p:nvSpPr>
          <p:cNvPr id="14" name="Rechteck 13">
            <a:extLst>
              <a:ext uri="{FF2B5EF4-FFF2-40B4-BE49-F238E27FC236}">
                <a16:creationId xmlns:a16="http://schemas.microsoft.com/office/drawing/2014/main" xmlns="" id="{02AEF966-5E35-8241-8971-BBA195A3501E}"/>
              </a:ext>
            </a:extLst>
          </p:cNvPr>
          <p:cNvSpPr/>
          <p:nvPr/>
        </p:nvSpPr>
        <p:spPr>
          <a:xfrm>
            <a:off x="3143072" y="723266"/>
            <a:ext cx="2591733" cy="3095537"/>
          </a:xfrm>
          <a:prstGeom prst="rect">
            <a:avLst/>
          </a:prstGeom>
          <a:solidFill>
            <a:schemeClr val="accent1">
              <a:alpha val="1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p>
        </p:txBody>
      </p:sp>
      <p:sp>
        <p:nvSpPr>
          <p:cNvPr id="15" name="Rechteck 14">
            <a:extLst>
              <a:ext uri="{FF2B5EF4-FFF2-40B4-BE49-F238E27FC236}">
                <a16:creationId xmlns:a16="http://schemas.microsoft.com/office/drawing/2014/main" xmlns="" id="{0F0FF695-4E01-174F-8719-F32EE978E76E}"/>
              </a:ext>
            </a:extLst>
          </p:cNvPr>
          <p:cNvSpPr/>
          <p:nvPr/>
        </p:nvSpPr>
        <p:spPr>
          <a:xfrm>
            <a:off x="600743" y="722800"/>
            <a:ext cx="2541864" cy="3095537"/>
          </a:xfrm>
          <a:prstGeom prst="rect">
            <a:avLst/>
          </a:prstGeom>
          <a:solidFill>
            <a:srgbClr val="00B050">
              <a:alpha val="18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p>
        </p:txBody>
      </p:sp>
      <p:graphicFrame>
        <p:nvGraphicFramePr>
          <p:cNvPr id="16" name="Inhaltsplatzhalter 7">
            <a:extLst>
              <a:ext uri="{FF2B5EF4-FFF2-40B4-BE49-F238E27FC236}">
                <a16:creationId xmlns:a16="http://schemas.microsoft.com/office/drawing/2014/main" xmlns="" id="{A844B7C6-4D11-BE45-9A63-EC905B9ABA79}"/>
              </a:ext>
            </a:extLst>
          </p:cNvPr>
          <p:cNvGraphicFramePr>
            <a:graphicFrameLocks noGrp="1"/>
          </p:cNvGraphicFramePr>
          <p:nvPr>
            <p:ph idx="1"/>
            <p:extLst>
              <p:ext uri="{D42A27DB-BD31-4B8C-83A1-F6EECF244321}">
                <p14:modId xmlns:p14="http://schemas.microsoft.com/office/powerpoint/2010/main" val="370009833"/>
              </p:ext>
            </p:extLst>
          </p:nvPr>
        </p:nvGraphicFramePr>
        <p:xfrm>
          <a:off x="-87155" y="565483"/>
          <a:ext cx="9143999" cy="4275496"/>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feld 16">
            <a:extLst>
              <a:ext uri="{FF2B5EF4-FFF2-40B4-BE49-F238E27FC236}">
                <a16:creationId xmlns:a16="http://schemas.microsoft.com/office/drawing/2014/main" xmlns="" id="{9FBDF55C-43EE-DE48-B6A6-88BA053FE708}"/>
              </a:ext>
            </a:extLst>
          </p:cNvPr>
          <p:cNvSpPr txBox="1"/>
          <p:nvPr/>
        </p:nvSpPr>
        <p:spPr>
          <a:xfrm>
            <a:off x="600277" y="3571505"/>
            <a:ext cx="2542329" cy="246832"/>
          </a:xfrm>
          <a:prstGeom prst="rect">
            <a:avLst/>
          </a:prstGeom>
          <a:noFill/>
        </p:spPr>
        <p:txBody>
          <a:bodyPr wrap="square" lIns="0" tIns="0" rIns="0" bIns="0" rtlCol="0">
            <a:noAutofit/>
          </a:bodyPr>
          <a:lstStyle/>
          <a:p>
            <a:pPr algn="ctr">
              <a:buClr>
                <a:schemeClr val="accent1"/>
              </a:buClr>
            </a:pPr>
            <a:r>
              <a:rPr lang="de-DE" sz="1170" dirty="0" err="1"/>
              <a:t>Physical</a:t>
            </a:r>
            <a:r>
              <a:rPr lang="de-DE" sz="1170" dirty="0"/>
              <a:t> Cores</a:t>
            </a:r>
          </a:p>
        </p:txBody>
      </p:sp>
      <p:sp>
        <p:nvSpPr>
          <p:cNvPr id="18" name="Textfeld 17">
            <a:extLst>
              <a:ext uri="{FF2B5EF4-FFF2-40B4-BE49-F238E27FC236}">
                <a16:creationId xmlns:a16="http://schemas.microsoft.com/office/drawing/2014/main" xmlns="" id="{3DAFD6BB-DCE3-9049-9D91-BDDAA416F0C7}"/>
              </a:ext>
            </a:extLst>
          </p:cNvPr>
          <p:cNvSpPr txBox="1"/>
          <p:nvPr/>
        </p:nvSpPr>
        <p:spPr>
          <a:xfrm>
            <a:off x="3142606" y="3571505"/>
            <a:ext cx="2592199" cy="246832"/>
          </a:xfrm>
          <a:prstGeom prst="rect">
            <a:avLst/>
          </a:prstGeom>
          <a:noFill/>
        </p:spPr>
        <p:txBody>
          <a:bodyPr wrap="square" lIns="0" tIns="0" rIns="0" bIns="0" rtlCol="0">
            <a:noAutofit/>
          </a:bodyPr>
          <a:lstStyle/>
          <a:p>
            <a:pPr algn="ctr">
              <a:buClr>
                <a:schemeClr val="accent1"/>
              </a:buClr>
            </a:pPr>
            <a:r>
              <a:rPr lang="de-DE" sz="1170" dirty="0"/>
              <a:t>Virtual Cores</a:t>
            </a:r>
          </a:p>
        </p:txBody>
      </p:sp>
      <p:sp>
        <p:nvSpPr>
          <p:cNvPr id="19" name="Textfeld 18">
            <a:extLst>
              <a:ext uri="{FF2B5EF4-FFF2-40B4-BE49-F238E27FC236}">
                <a16:creationId xmlns:a16="http://schemas.microsoft.com/office/drawing/2014/main" xmlns="" id="{A4D449DB-BCC8-924A-8924-A13376F16B66}"/>
              </a:ext>
            </a:extLst>
          </p:cNvPr>
          <p:cNvSpPr txBox="1"/>
          <p:nvPr/>
        </p:nvSpPr>
        <p:spPr>
          <a:xfrm>
            <a:off x="5734805" y="3571505"/>
            <a:ext cx="3187816" cy="246832"/>
          </a:xfrm>
          <a:prstGeom prst="rect">
            <a:avLst/>
          </a:prstGeom>
          <a:noFill/>
        </p:spPr>
        <p:txBody>
          <a:bodyPr wrap="square" lIns="0" tIns="0" rIns="0" bIns="0" rtlCol="0">
            <a:noAutofit/>
          </a:bodyPr>
          <a:lstStyle/>
          <a:p>
            <a:pPr algn="ctr">
              <a:buClr>
                <a:schemeClr val="accent1"/>
              </a:buClr>
            </a:pPr>
            <a:r>
              <a:rPr lang="de-DE" sz="1170" dirty="0"/>
              <a:t>Addition Worker Threads</a:t>
            </a:r>
          </a:p>
        </p:txBody>
      </p:sp>
      <p:sp>
        <p:nvSpPr>
          <p:cNvPr id="7" name="Titel 6"/>
          <p:cNvSpPr>
            <a:spLocks noGrp="1"/>
          </p:cNvSpPr>
          <p:nvPr>
            <p:ph type="title"/>
          </p:nvPr>
        </p:nvSpPr>
        <p:spPr>
          <a:xfrm>
            <a:off x="468314" y="268510"/>
            <a:ext cx="8207375" cy="250461"/>
          </a:xfrm>
        </p:spPr>
        <p:txBody>
          <a:bodyPr/>
          <a:lstStyle/>
          <a:p>
            <a:r>
              <a:rPr lang="de-DE" dirty="0" smtClean="0"/>
              <a:t>Motivation</a:t>
            </a:r>
            <a:endParaRPr lang="de-DE" dirty="0"/>
          </a:p>
        </p:txBody>
      </p:sp>
      <p:sp>
        <p:nvSpPr>
          <p:cNvPr id="2" name="Foliennummernplatzhalter 1"/>
          <p:cNvSpPr>
            <a:spLocks noGrp="1"/>
          </p:cNvSpPr>
          <p:nvPr>
            <p:ph type="sldNum" sz="quarter" idx="12"/>
          </p:nvPr>
        </p:nvSpPr>
        <p:spPr/>
        <p:txBody>
          <a:bodyPr/>
          <a:lstStyle/>
          <a:p>
            <a:fld id="{9E82CC3C-1DC0-4FDA-9590-6CC506AB67F8}" type="slidenum">
              <a:rPr lang="de-DE" smtClean="0"/>
              <a:t>4</a:t>
            </a:fld>
            <a:r>
              <a:rPr lang="de-DE" dirty="0" smtClean="0"/>
              <a:t>/10</a:t>
            </a:r>
            <a:endParaRPr lang="de-DE" dirty="0"/>
          </a:p>
        </p:txBody>
      </p:sp>
      <p:sp>
        <p:nvSpPr>
          <p:cNvPr id="8" name="Fußzeilenplatzhalter 7"/>
          <p:cNvSpPr>
            <a:spLocks noGrp="1"/>
          </p:cNvSpPr>
          <p:nvPr>
            <p:ph type="ftr" sz="quarter" idx="11"/>
          </p:nvPr>
        </p:nvSpPr>
        <p:spPr/>
        <p:txBody>
          <a:bodyPr/>
          <a:lstStyle/>
          <a:p>
            <a:r>
              <a:rPr lang="en-GB" dirty="0" smtClean="0"/>
              <a:t>Ph. Gruber - Benchmarking &amp; Performance-influencing Factors - SE </a:t>
            </a:r>
            <a:r>
              <a:rPr lang="en-GB" dirty="0" err="1" smtClean="0"/>
              <a:t>Hauptseminar</a:t>
            </a:r>
            <a:endParaRPr lang="de-DE" dirty="0"/>
          </a:p>
        </p:txBody>
      </p:sp>
      <p:sp>
        <p:nvSpPr>
          <p:cNvPr id="3" name="Datumsplatzhalter 2"/>
          <p:cNvSpPr>
            <a:spLocks noGrp="1"/>
          </p:cNvSpPr>
          <p:nvPr>
            <p:ph type="dt" sz="half" idx="10"/>
          </p:nvPr>
        </p:nvSpPr>
        <p:spPr/>
        <p:txBody>
          <a:bodyPr/>
          <a:lstStyle/>
          <a:p>
            <a:fld id="{1BBE06A0-8069-4868-B4CA-979C91B9E8C6}" type="datetime1">
              <a:rPr lang="de-DE" smtClean="0"/>
              <a:t>25.02.2020</a:t>
            </a:fld>
            <a:endParaRPr lang="de-DE" dirty="0"/>
          </a:p>
        </p:txBody>
      </p:sp>
      <p:sp>
        <p:nvSpPr>
          <p:cNvPr id="9" name="Abgerundetes Rechteck 8"/>
          <p:cNvSpPr/>
          <p:nvPr/>
        </p:nvSpPr>
        <p:spPr>
          <a:xfrm>
            <a:off x="2581482" y="1380418"/>
            <a:ext cx="3806727" cy="181532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pic>
        <p:nvPicPr>
          <p:cNvPr id="10" name="Picture 2" descr="C:\Users\Philipp\AppData\Local\Microsoft\Windows\INetCache\IE\V9BP00A9\sign-304093_960_72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143" y="1705247"/>
            <a:ext cx="1132435" cy="997984"/>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027258" y="2004184"/>
            <a:ext cx="2091602" cy="400110"/>
          </a:xfrm>
          <a:prstGeom prst="rect">
            <a:avLst/>
          </a:prstGeom>
        </p:spPr>
        <p:txBody>
          <a:bodyPr wrap="square">
            <a:spAutoFit/>
          </a:bodyPr>
          <a:lstStyle/>
          <a:p>
            <a:r>
              <a:rPr lang="en-US" sz="2000" b="1" dirty="0" smtClean="0"/>
              <a:t>Generalizable</a:t>
            </a:r>
            <a:r>
              <a:rPr lang="de-DE" sz="2000" b="1" dirty="0" smtClean="0"/>
              <a:t>?</a:t>
            </a:r>
            <a:endParaRPr lang="en-US" sz="2000" b="1" dirty="0"/>
          </a:p>
        </p:txBody>
      </p:sp>
    </p:spTree>
    <p:extLst>
      <p:ext uri="{BB962C8B-B14F-4D97-AF65-F5344CB8AC3E}">
        <p14:creationId xmlns:p14="http://schemas.microsoft.com/office/powerpoint/2010/main" val="135658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chart seriesIdx="3"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chart seriesIdx="4"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Graphic spid="16" grpId="0">
        <p:bldSub>
          <a:bldChart bld="series" animBg="0"/>
        </p:bldSub>
      </p:bldGraphic>
      <p:bldP spid="17" grpId="0"/>
      <p:bldP spid="18" grpId="0"/>
      <p:bldP spid="19" grpId="0"/>
      <p:bldP spid="9"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5"/>
          <p:cNvSpPr/>
          <p:nvPr/>
        </p:nvSpPr>
        <p:spPr>
          <a:xfrm>
            <a:off x="440267" y="3838222"/>
            <a:ext cx="3232973" cy="8805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smtClean="0">
                <a:solidFill>
                  <a:schemeClr val="tx2">
                    <a:lumMod val="95000"/>
                    <a:lumOff val="5000"/>
                  </a:schemeClr>
                </a:solidFill>
              </a:rPr>
              <a:t>RQ1 </a:t>
            </a:r>
            <a:r>
              <a:rPr lang="de-DE" sz="1600" dirty="0" smtClean="0">
                <a:solidFill>
                  <a:schemeClr val="tx2">
                    <a:lumMod val="95000"/>
                    <a:lumOff val="5000"/>
                  </a:schemeClr>
                </a:solidFill>
                <a:sym typeface="Wingdings" panose="05000000000000000000" pitchFamily="2" charset="2"/>
              </a:rPr>
              <a:t> </a:t>
            </a:r>
            <a:r>
              <a:rPr lang="en-US" sz="1600" dirty="0" smtClean="0">
                <a:solidFill>
                  <a:schemeClr val="tx2">
                    <a:lumMod val="95000"/>
                    <a:lumOff val="5000"/>
                  </a:schemeClr>
                </a:solidFill>
                <a:sym typeface="Wingdings" panose="05000000000000000000" pitchFamily="2" charset="2"/>
              </a:rPr>
              <a:t>Differences</a:t>
            </a:r>
            <a:r>
              <a:rPr lang="en-US" sz="1600" dirty="0" smtClean="0">
                <a:solidFill>
                  <a:schemeClr val="tx2">
                    <a:lumMod val="95000"/>
                    <a:lumOff val="5000"/>
                  </a:schemeClr>
                </a:solidFill>
              </a:rPr>
              <a:t>?</a:t>
            </a:r>
          </a:p>
          <a:p>
            <a:pPr marL="285750" indent="-285750">
              <a:buFont typeface="Arial" panose="020B0604020202020204" pitchFamily="34" charset="0"/>
              <a:buChar char="•"/>
            </a:pPr>
            <a:r>
              <a:rPr lang="en-US" sz="1600" dirty="0" smtClean="0">
                <a:solidFill>
                  <a:schemeClr val="tx2">
                    <a:lumMod val="95000"/>
                    <a:lumOff val="5000"/>
                  </a:schemeClr>
                </a:solidFill>
              </a:rPr>
              <a:t>RQ2 </a:t>
            </a:r>
            <a:r>
              <a:rPr lang="en-US" sz="1600" dirty="0" smtClean="0">
                <a:solidFill>
                  <a:schemeClr val="tx2">
                    <a:lumMod val="95000"/>
                    <a:lumOff val="5000"/>
                  </a:schemeClr>
                </a:solidFill>
                <a:sym typeface="Wingdings" panose="05000000000000000000" pitchFamily="2" charset="2"/>
              </a:rPr>
              <a:t> Generalizable?</a:t>
            </a:r>
            <a:endParaRPr lang="en-US" sz="1600" dirty="0" smtClean="0">
              <a:solidFill>
                <a:schemeClr val="tx2">
                  <a:lumMod val="95000"/>
                  <a:lumOff val="5000"/>
                </a:schemeClr>
              </a:solidFill>
            </a:endParaRPr>
          </a:p>
        </p:txBody>
      </p:sp>
      <p:sp>
        <p:nvSpPr>
          <p:cNvPr id="7" name="Titel 6"/>
          <p:cNvSpPr>
            <a:spLocks noGrp="1"/>
          </p:cNvSpPr>
          <p:nvPr>
            <p:ph type="title"/>
          </p:nvPr>
        </p:nvSpPr>
        <p:spPr/>
        <p:txBody>
          <a:bodyPr/>
          <a:lstStyle/>
          <a:p>
            <a:r>
              <a:rPr lang="de-DE" dirty="0" smtClean="0"/>
              <a:t>Approach</a:t>
            </a:r>
            <a:endParaRPr lang="de-DE" dirty="0"/>
          </a:p>
        </p:txBody>
      </p:sp>
      <p:sp>
        <p:nvSpPr>
          <p:cNvPr id="8" name="Foliennummernplatzhalter 7"/>
          <p:cNvSpPr>
            <a:spLocks noGrp="1"/>
          </p:cNvSpPr>
          <p:nvPr>
            <p:ph type="sldNum" sz="quarter" idx="12"/>
          </p:nvPr>
        </p:nvSpPr>
        <p:spPr/>
        <p:txBody>
          <a:bodyPr/>
          <a:lstStyle/>
          <a:p>
            <a:fld id="{9E82CC3C-1DC0-4FDA-9590-6CC506AB67F8}" type="slidenum">
              <a:rPr lang="de-DE" smtClean="0"/>
              <a:t>5</a:t>
            </a:fld>
            <a:r>
              <a:rPr lang="de-DE" dirty="0" smtClean="0"/>
              <a:t>/10</a:t>
            </a:r>
            <a:endParaRPr lang="de-DE" dirty="0"/>
          </a:p>
        </p:txBody>
      </p:sp>
      <p:sp>
        <p:nvSpPr>
          <p:cNvPr id="9" name="Fußzeilenplatzhalter 8"/>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3" name="Datumsplatzhalter 2"/>
          <p:cNvSpPr>
            <a:spLocks noGrp="1"/>
          </p:cNvSpPr>
          <p:nvPr>
            <p:ph type="dt" sz="half" idx="10"/>
          </p:nvPr>
        </p:nvSpPr>
        <p:spPr/>
        <p:txBody>
          <a:bodyPr/>
          <a:lstStyle/>
          <a:p>
            <a:fld id="{9616FB46-EEC6-4AB7-AB3B-3AC48E8D113B}" type="datetime1">
              <a:rPr lang="de-DE" smtClean="0"/>
              <a:t>25.02.2020</a:t>
            </a:fld>
            <a:endParaRPr lang="de-DE" dirty="0"/>
          </a:p>
        </p:txBody>
      </p:sp>
      <p:sp>
        <p:nvSpPr>
          <p:cNvPr id="85" name="Textfeld 84"/>
          <p:cNvSpPr txBox="1"/>
          <p:nvPr/>
        </p:nvSpPr>
        <p:spPr>
          <a:xfrm>
            <a:off x="2216135" y="923684"/>
            <a:ext cx="1097280" cy="281849"/>
          </a:xfrm>
          <a:prstGeom prst="rect">
            <a:avLst/>
          </a:prstGeom>
          <a:noFill/>
        </p:spPr>
        <p:txBody>
          <a:bodyPr wrap="none" lIns="0" tIns="0" rIns="0" bIns="0" rtlCol="0">
            <a:noAutofit/>
          </a:bodyPr>
          <a:lstStyle/>
          <a:p>
            <a:pPr>
              <a:buClr>
                <a:schemeClr val="accent1"/>
              </a:buClr>
            </a:pPr>
            <a:r>
              <a:rPr lang="de-DE" sz="1400" dirty="0" smtClean="0">
                <a:solidFill>
                  <a:schemeClr val="bg1"/>
                </a:solidFill>
              </a:rPr>
              <a:t>RAM</a:t>
            </a:r>
            <a:r>
              <a:rPr lang="de-DE" sz="1400" dirty="0" smtClean="0"/>
              <a:t> </a:t>
            </a:r>
            <a:r>
              <a:rPr lang="de-DE" sz="1400" dirty="0"/>
              <a:t>	</a:t>
            </a:r>
            <a:endParaRPr lang="de-DE" sz="1400" dirty="0" smtClean="0"/>
          </a:p>
        </p:txBody>
      </p:sp>
      <p:sp>
        <p:nvSpPr>
          <p:cNvPr id="119" name="Abgerundetes Rechteck 118"/>
          <p:cNvSpPr/>
          <p:nvPr/>
        </p:nvSpPr>
        <p:spPr>
          <a:xfrm>
            <a:off x="6717740" y="3117237"/>
            <a:ext cx="1927431" cy="45126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95000"/>
                    <a:lumOff val="5000"/>
                  </a:schemeClr>
                </a:solidFill>
              </a:rPr>
              <a:t>Result</a:t>
            </a:r>
          </a:p>
        </p:txBody>
      </p:sp>
      <p:sp>
        <p:nvSpPr>
          <p:cNvPr id="120" name="Abgerundetes Rechteck 119"/>
          <p:cNvSpPr/>
          <p:nvPr/>
        </p:nvSpPr>
        <p:spPr>
          <a:xfrm>
            <a:off x="3884121" y="3117237"/>
            <a:ext cx="1927431" cy="45126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95000"/>
                    <a:lumOff val="5000"/>
                  </a:schemeClr>
                </a:solidFill>
              </a:rPr>
              <a:t>Solution</a:t>
            </a:r>
          </a:p>
        </p:txBody>
      </p:sp>
      <p:sp>
        <p:nvSpPr>
          <p:cNvPr id="121" name="Abgerundetes Rechteck 120"/>
          <p:cNvSpPr/>
          <p:nvPr/>
        </p:nvSpPr>
        <p:spPr>
          <a:xfrm>
            <a:off x="917280" y="3117237"/>
            <a:ext cx="1927431" cy="45126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95000"/>
                    <a:lumOff val="5000"/>
                  </a:schemeClr>
                </a:solidFill>
              </a:rPr>
              <a:t>Problem</a:t>
            </a:r>
          </a:p>
        </p:txBody>
      </p:sp>
      <p:pic>
        <p:nvPicPr>
          <p:cNvPr id="40" name="Picture 2" descr="C:\Users\PhGlappo\Desktop\uni\2. Semester M\HauptSeminar2\SeminarPaperTemplate\figures\Unbenan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68" y="730145"/>
            <a:ext cx="2648166" cy="1844387"/>
          </a:xfrm>
          <a:prstGeom prst="rect">
            <a:avLst/>
          </a:prstGeom>
          <a:noFill/>
          <a:extLst>
            <a:ext uri="{909E8E84-426E-40DD-AFC4-6F175D3DCCD1}">
              <a14:hiddenFill xmlns:a14="http://schemas.microsoft.com/office/drawing/2010/main">
                <a:solidFill>
                  <a:srgbClr val="FFFFFF"/>
                </a:solidFill>
              </a14:hiddenFill>
            </a:ext>
          </a:extLst>
        </p:spPr>
      </p:pic>
      <p:sp>
        <p:nvSpPr>
          <p:cNvPr id="20" name="Pfeil nach rechts 19"/>
          <p:cNvSpPr/>
          <p:nvPr/>
        </p:nvSpPr>
        <p:spPr>
          <a:xfrm>
            <a:off x="613794" y="2692262"/>
            <a:ext cx="962162" cy="28705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21" name="Rechteck 20"/>
          <p:cNvSpPr/>
          <p:nvPr/>
        </p:nvSpPr>
        <p:spPr>
          <a:xfrm>
            <a:off x="1717581" y="2681580"/>
            <a:ext cx="1671500" cy="308418"/>
          </a:xfrm>
          <a:prstGeom prst="rect">
            <a:avLst/>
          </a:prstGeom>
        </p:spPr>
        <p:txBody>
          <a:bodyPr wrap="square">
            <a:spAutoFit/>
          </a:bodyPr>
          <a:lstStyle/>
          <a:p>
            <a:r>
              <a:rPr lang="en-US" dirty="0" smtClean="0"/>
              <a:t>synthetic</a:t>
            </a:r>
          </a:p>
        </p:txBody>
      </p:sp>
      <p:pic>
        <p:nvPicPr>
          <p:cNvPr id="1026" name="Picture 2" descr="C:\Users\ac131009\Downloads\Unbenan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434" y="880376"/>
            <a:ext cx="2522804" cy="1112111"/>
          </a:xfrm>
          <a:prstGeom prst="rect">
            <a:avLst/>
          </a:prstGeom>
          <a:noFill/>
          <a:extLst>
            <a:ext uri="{909E8E84-426E-40DD-AFC4-6F175D3DCCD1}">
              <a14:hiddenFill xmlns:a14="http://schemas.microsoft.com/office/drawing/2010/main">
                <a:solidFill>
                  <a:srgbClr val="FFFFFF"/>
                </a:solidFill>
              </a14:hiddenFill>
            </a:ext>
          </a:extLst>
        </p:spPr>
      </p:pic>
      <p:sp>
        <p:nvSpPr>
          <p:cNvPr id="16" name="Pfeil nach rechts 15"/>
          <p:cNvSpPr/>
          <p:nvPr/>
        </p:nvSpPr>
        <p:spPr>
          <a:xfrm>
            <a:off x="3586434" y="2691559"/>
            <a:ext cx="962162" cy="28705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7" name="Rechteck 16"/>
          <p:cNvSpPr/>
          <p:nvPr/>
        </p:nvSpPr>
        <p:spPr>
          <a:xfrm>
            <a:off x="4012086" y="2167408"/>
            <a:ext cx="1671500" cy="308418"/>
          </a:xfrm>
          <a:prstGeom prst="rect">
            <a:avLst/>
          </a:prstGeom>
        </p:spPr>
        <p:txBody>
          <a:bodyPr wrap="square">
            <a:spAutoFit/>
          </a:bodyPr>
          <a:lstStyle/>
          <a:p>
            <a:r>
              <a:rPr lang="en-US" dirty="0" smtClean="0"/>
              <a:t>SPEC Benchmark</a:t>
            </a:r>
          </a:p>
        </p:txBody>
      </p:sp>
      <p:sp>
        <p:nvSpPr>
          <p:cNvPr id="18" name="Rechteck 17"/>
          <p:cNvSpPr/>
          <p:nvPr/>
        </p:nvSpPr>
        <p:spPr>
          <a:xfrm>
            <a:off x="4690093" y="2679771"/>
            <a:ext cx="1671500" cy="308418"/>
          </a:xfrm>
          <a:prstGeom prst="rect">
            <a:avLst/>
          </a:prstGeom>
        </p:spPr>
        <p:txBody>
          <a:bodyPr wrap="square">
            <a:spAutoFit/>
          </a:bodyPr>
          <a:lstStyle/>
          <a:p>
            <a:r>
              <a:rPr lang="en-US" dirty="0" smtClean="0"/>
              <a:t>Non-synthetic</a:t>
            </a:r>
          </a:p>
        </p:txBody>
      </p:sp>
      <p:sp>
        <p:nvSpPr>
          <p:cNvPr id="22" name="Rechteck 21"/>
          <p:cNvSpPr/>
          <p:nvPr/>
        </p:nvSpPr>
        <p:spPr>
          <a:xfrm>
            <a:off x="7133819" y="2666259"/>
            <a:ext cx="1671500" cy="308418"/>
          </a:xfrm>
          <a:prstGeom prst="rect">
            <a:avLst/>
          </a:prstGeom>
        </p:spPr>
        <p:txBody>
          <a:bodyPr wrap="square">
            <a:spAutoFit/>
          </a:bodyPr>
          <a:lstStyle/>
          <a:p>
            <a:r>
              <a:rPr lang="en-US" dirty="0" smtClean="0"/>
              <a:t>         Compare</a:t>
            </a:r>
          </a:p>
        </p:txBody>
      </p:sp>
      <p:sp>
        <p:nvSpPr>
          <p:cNvPr id="25" name="Pfeil nach rechts 24"/>
          <p:cNvSpPr/>
          <p:nvPr/>
        </p:nvSpPr>
        <p:spPr>
          <a:xfrm>
            <a:off x="6476124" y="2700432"/>
            <a:ext cx="962162" cy="28705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26" name="Abgerundetes Rechteck 25"/>
          <p:cNvSpPr/>
          <p:nvPr/>
        </p:nvSpPr>
        <p:spPr>
          <a:xfrm>
            <a:off x="5466108" y="3838222"/>
            <a:ext cx="3232973" cy="8805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smtClean="0">
                <a:solidFill>
                  <a:schemeClr val="tx2">
                    <a:lumMod val="95000"/>
                    <a:lumOff val="5000"/>
                  </a:schemeClr>
                </a:solidFill>
              </a:rPr>
              <a:t>H1 </a:t>
            </a:r>
            <a:r>
              <a:rPr lang="de-DE" sz="1600" dirty="0" smtClean="0">
                <a:solidFill>
                  <a:schemeClr val="tx2">
                    <a:lumMod val="95000"/>
                    <a:lumOff val="5000"/>
                  </a:schemeClr>
                </a:solidFill>
                <a:sym typeface="Wingdings" panose="05000000000000000000" pitchFamily="2" charset="2"/>
              </a:rPr>
              <a:t> Yes</a:t>
            </a:r>
          </a:p>
          <a:p>
            <a:pPr marL="285750" indent="-285750">
              <a:buFont typeface="Arial" panose="020B0604020202020204" pitchFamily="34" charset="0"/>
              <a:buChar char="•"/>
            </a:pPr>
            <a:r>
              <a:rPr lang="en-US" sz="1600" dirty="0" smtClean="0">
                <a:solidFill>
                  <a:schemeClr val="tx2">
                    <a:lumMod val="95000"/>
                    <a:lumOff val="5000"/>
                  </a:schemeClr>
                </a:solidFill>
              </a:rPr>
              <a:t>H2 </a:t>
            </a:r>
            <a:r>
              <a:rPr lang="en-US" sz="1600" dirty="0" smtClean="0">
                <a:solidFill>
                  <a:schemeClr val="tx2">
                    <a:lumMod val="95000"/>
                    <a:lumOff val="5000"/>
                  </a:schemeClr>
                </a:solidFill>
                <a:sym typeface="Wingdings" panose="05000000000000000000" pitchFamily="2" charset="2"/>
              </a:rPr>
              <a:t> Partly</a:t>
            </a:r>
            <a:endParaRPr lang="en-US" sz="1600" dirty="0" smtClean="0">
              <a:solidFill>
                <a:schemeClr val="tx2">
                  <a:lumMod val="95000"/>
                  <a:lumOff val="5000"/>
                </a:schemeClr>
              </a:solidFill>
            </a:endParaRPr>
          </a:p>
        </p:txBody>
      </p:sp>
      <p:cxnSp>
        <p:nvCxnSpPr>
          <p:cNvPr id="33" name="Gerade Verbindung mit Pfeil 32"/>
          <p:cNvCxnSpPr/>
          <p:nvPr/>
        </p:nvCxnSpPr>
        <p:spPr>
          <a:xfrm flipV="1">
            <a:off x="6976259" y="1019662"/>
            <a:ext cx="0" cy="1066983"/>
          </a:xfrm>
          <a:prstGeom prst="straightConnector1">
            <a:avLst/>
          </a:prstGeom>
          <a:ln w="254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a:off x="6976259" y="2086645"/>
            <a:ext cx="1324583" cy="0"/>
          </a:xfrm>
          <a:prstGeom prst="straightConnector1">
            <a:avLst/>
          </a:prstGeom>
          <a:ln w="254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nvCxnSpPr>
        <p:spPr>
          <a:xfrm flipV="1">
            <a:off x="6976259" y="1285228"/>
            <a:ext cx="1099384" cy="80141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Bogen 35"/>
          <p:cNvSpPr/>
          <p:nvPr/>
        </p:nvSpPr>
        <p:spPr>
          <a:xfrm rot="17472658">
            <a:off x="6055263" y="1656278"/>
            <a:ext cx="4250489" cy="4654617"/>
          </a:xfrm>
          <a:prstGeom prst="arc">
            <a:avLst>
              <a:gd name="adj1" fmla="val 18375886"/>
              <a:gd name="adj2" fmla="val 2018398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Freihandform 36"/>
          <p:cNvSpPr/>
          <p:nvPr/>
        </p:nvSpPr>
        <p:spPr>
          <a:xfrm>
            <a:off x="7082594" y="1306364"/>
            <a:ext cx="1005840" cy="718185"/>
          </a:xfrm>
          <a:custGeom>
            <a:avLst/>
            <a:gdLst>
              <a:gd name="connsiteX0" fmla="*/ 994410 w 1005840"/>
              <a:gd name="connsiteY0" fmla="*/ 0 h 718185"/>
              <a:gd name="connsiteX1" fmla="*/ 0 w 1005840"/>
              <a:gd name="connsiteY1" fmla="*/ 718185 h 718185"/>
              <a:gd name="connsiteX2" fmla="*/ 99060 w 1005840"/>
              <a:gd name="connsiteY2" fmla="*/ 676275 h 718185"/>
              <a:gd name="connsiteX3" fmla="*/ 104775 w 1005840"/>
              <a:gd name="connsiteY3" fmla="*/ 672465 h 718185"/>
              <a:gd name="connsiteX4" fmla="*/ 120015 w 1005840"/>
              <a:gd name="connsiteY4" fmla="*/ 670560 h 718185"/>
              <a:gd name="connsiteX5" fmla="*/ 142875 w 1005840"/>
              <a:gd name="connsiteY5" fmla="*/ 662940 h 718185"/>
              <a:gd name="connsiteX6" fmla="*/ 152400 w 1005840"/>
              <a:gd name="connsiteY6" fmla="*/ 657225 h 718185"/>
              <a:gd name="connsiteX7" fmla="*/ 152400 w 1005840"/>
              <a:gd name="connsiteY7" fmla="*/ 657225 h 718185"/>
              <a:gd name="connsiteX8" fmla="*/ 188595 w 1005840"/>
              <a:gd name="connsiteY8" fmla="*/ 641985 h 718185"/>
              <a:gd name="connsiteX9" fmla="*/ 201930 w 1005840"/>
              <a:gd name="connsiteY9" fmla="*/ 636270 h 718185"/>
              <a:gd name="connsiteX10" fmla="*/ 228600 w 1005840"/>
              <a:gd name="connsiteY10" fmla="*/ 626745 h 718185"/>
              <a:gd name="connsiteX11" fmla="*/ 240030 w 1005840"/>
              <a:gd name="connsiteY11" fmla="*/ 622935 h 718185"/>
              <a:gd name="connsiteX12" fmla="*/ 253365 w 1005840"/>
              <a:gd name="connsiteY12" fmla="*/ 621030 h 718185"/>
              <a:gd name="connsiteX13" fmla="*/ 266700 w 1005840"/>
              <a:gd name="connsiteY13" fmla="*/ 613410 h 718185"/>
              <a:gd name="connsiteX14" fmla="*/ 278130 w 1005840"/>
              <a:gd name="connsiteY14" fmla="*/ 609600 h 718185"/>
              <a:gd name="connsiteX15" fmla="*/ 306705 w 1005840"/>
              <a:gd name="connsiteY15" fmla="*/ 607695 h 718185"/>
              <a:gd name="connsiteX16" fmla="*/ 321945 w 1005840"/>
              <a:gd name="connsiteY16" fmla="*/ 600075 h 718185"/>
              <a:gd name="connsiteX17" fmla="*/ 337185 w 1005840"/>
              <a:gd name="connsiteY17" fmla="*/ 594360 h 718185"/>
              <a:gd name="connsiteX18" fmla="*/ 352425 w 1005840"/>
              <a:gd name="connsiteY18" fmla="*/ 592455 h 718185"/>
              <a:gd name="connsiteX19" fmla="*/ 363855 w 1005840"/>
              <a:gd name="connsiteY19" fmla="*/ 586740 h 718185"/>
              <a:gd name="connsiteX20" fmla="*/ 382905 w 1005840"/>
              <a:gd name="connsiteY20" fmla="*/ 579120 h 718185"/>
              <a:gd name="connsiteX21" fmla="*/ 394335 w 1005840"/>
              <a:gd name="connsiteY21" fmla="*/ 579120 h 718185"/>
              <a:gd name="connsiteX22" fmla="*/ 413385 w 1005840"/>
              <a:gd name="connsiteY22" fmla="*/ 577215 h 718185"/>
              <a:gd name="connsiteX23" fmla="*/ 440055 w 1005840"/>
              <a:gd name="connsiteY23" fmla="*/ 571500 h 718185"/>
              <a:gd name="connsiteX24" fmla="*/ 462915 w 1005840"/>
              <a:gd name="connsiteY24" fmla="*/ 561975 h 718185"/>
              <a:gd name="connsiteX25" fmla="*/ 485775 w 1005840"/>
              <a:gd name="connsiteY25" fmla="*/ 560070 h 718185"/>
              <a:gd name="connsiteX26" fmla="*/ 508635 w 1005840"/>
              <a:gd name="connsiteY26" fmla="*/ 556260 h 718185"/>
              <a:gd name="connsiteX27" fmla="*/ 527685 w 1005840"/>
              <a:gd name="connsiteY27" fmla="*/ 554355 h 718185"/>
              <a:gd name="connsiteX28" fmla="*/ 548640 w 1005840"/>
              <a:gd name="connsiteY28" fmla="*/ 548640 h 718185"/>
              <a:gd name="connsiteX29" fmla="*/ 571500 w 1005840"/>
              <a:gd name="connsiteY29" fmla="*/ 548640 h 718185"/>
              <a:gd name="connsiteX30" fmla="*/ 588645 w 1005840"/>
              <a:gd name="connsiteY30" fmla="*/ 542925 h 718185"/>
              <a:gd name="connsiteX31" fmla="*/ 609600 w 1005840"/>
              <a:gd name="connsiteY31" fmla="*/ 542925 h 718185"/>
              <a:gd name="connsiteX32" fmla="*/ 624840 w 1005840"/>
              <a:gd name="connsiteY32" fmla="*/ 535305 h 718185"/>
              <a:gd name="connsiteX33" fmla="*/ 634365 w 1005840"/>
              <a:gd name="connsiteY33" fmla="*/ 535305 h 718185"/>
              <a:gd name="connsiteX34" fmla="*/ 651510 w 1005840"/>
              <a:gd name="connsiteY34" fmla="*/ 533400 h 718185"/>
              <a:gd name="connsiteX35" fmla="*/ 676275 w 1005840"/>
              <a:gd name="connsiteY35" fmla="*/ 529590 h 718185"/>
              <a:gd name="connsiteX36" fmla="*/ 697230 w 1005840"/>
              <a:gd name="connsiteY36" fmla="*/ 529590 h 718185"/>
              <a:gd name="connsiteX37" fmla="*/ 718185 w 1005840"/>
              <a:gd name="connsiteY37" fmla="*/ 529590 h 718185"/>
              <a:gd name="connsiteX38" fmla="*/ 739140 w 1005840"/>
              <a:gd name="connsiteY38" fmla="*/ 527685 h 718185"/>
              <a:gd name="connsiteX39" fmla="*/ 779145 w 1005840"/>
              <a:gd name="connsiteY39" fmla="*/ 521970 h 718185"/>
              <a:gd name="connsiteX40" fmla="*/ 792480 w 1005840"/>
              <a:gd name="connsiteY40" fmla="*/ 518160 h 718185"/>
              <a:gd name="connsiteX41" fmla="*/ 809625 w 1005840"/>
              <a:gd name="connsiteY41" fmla="*/ 518160 h 718185"/>
              <a:gd name="connsiteX42" fmla="*/ 1005840 w 1005840"/>
              <a:gd name="connsiteY42" fmla="*/ 516255 h 718185"/>
              <a:gd name="connsiteX43" fmla="*/ 994410 w 1005840"/>
              <a:gd name="connsiteY43" fmla="*/ 0 h 71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840" h="718185">
                <a:moveTo>
                  <a:pt x="994410" y="0"/>
                </a:moveTo>
                <a:lnTo>
                  <a:pt x="0" y="718185"/>
                </a:lnTo>
                <a:lnTo>
                  <a:pt x="99060" y="676275"/>
                </a:lnTo>
                <a:lnTo>
                  <a:pt x="104775" y="672465"/>
                </a:lnTo>
                <a:lnTo>
                  <a:pt x="120015" y="670560"/>
                </a:lnTo>
                <a:lnTo>
                  <a:pt x="142875" y="662940"/>
                </a:lnTo>
                <a:lnTo>
                  <a:pt x="152400" y="657225"/>
                </a:lnTo>
                <a:lnTo>
                  <a:pt x="152400" y="657225"/>
                </a:lnTo>
                <a:lnTo>
                  <a:pt x="188595" y="641985"/>
                </a:lnTo>
                <a:lnTo>
                  <a:pt x="201930" y="636270"/>
                </a:lnTo>
                <a:lnTo>
                  <a:pt x="228600" y="626745"/>
                </a:lnTo>
                <a:lnTo>
                  <a:pt x="240030" y="622935"/>
                </a:lnTo>
                <a:lnTo>
                  <a:pt x="253365" y="621030"/>
                </a:lnTo>
                <a:lnTo>
                  <a:pt x="266700" y="613410"/>
                </a:lnTo>
                <a:lnTo>
                  <a:pt x="278130" y="609600"/>
                </a:lnTo>
                <a:lnTo>
                  <a:pt x="306705" y="607695"/>
                </a:lnTo>
                <a:lnTo>
                  <a:pt x="321945" y="600075"/>
                </a:lnTo>
                <a:lnTo>
                  <a:pt x="337185" y="594360"/>
                </a:lnTo>
                <a:lnTo>
                  <a:pt x="352425" y="592455"/>
                </a:lnTo>
                <a:lnTo>
                  <a:pt x="363855" y="586740"/>
                </a:lnTo>
                <a:lnTo>
                  <a:pt x="382905" y="579120"/>
                </a:lnTo>
                <a:lnTo>
                  <a:pt x="394335" y="579120"/>
                </a:lnTo>
                <a:lnTo>
                  <a:pt x="413385" y="577215"/>
                </a:lnTo>
                <a:lnTo>
                  <a:pt x="440055" y="571500"/>
                </a:lnTo>
                <a:lnTo>
                  <a:pt x="462915" y="561975"/>
                </a:lnTo>
                <a:lnTo>
                  <a:pt x="485775" y="560070"/>
                </a:lnTo>
                <a:lnTo>
                  <a:pt x="508635" y="556260"/>
                </a:lnTo>
                <a:lnTo>
                  <a:pt x="527685" y="554355"/>
                </a:lnTo>
                <a:lnTo>
                  <a:pt x="548640" y="548640"/>
                </a:lnTo>
                <a:lnTo>
                  <a:pt x="571500" y="548640"/>
                </a:lnTo>
                <a:lnTo>
                  <a:pt x="588645" y="542925"/>
                </a:lnTo>
                <a:lnTo>
                  <a:pt x="609600" y="542925"/>
                </a:lnTo>
                <a:lnTo>
                  <a:pt x="624840" y="535305"/>
                </a:lnTo>
                <a:lnTo>
                  <a:pt x="634365" y="535305"/>
                </a:lnTo>
                <a:lnTo>
                  <a:pt x="651510" y="533400"/>
                </a:lnTo>
                <a:lnTo>
                  <a:pt x="676275" y="529590"/>
                </a:lnTo>
                <a:lnTo>
                  <a:pt x="697230" y="529590"/>
                </a:lnTo>
                <a:lnTo>
                  <a:pt x="718185" y="529590"/>
                </a:lnTo>
                <a:lnTo>
                  <a:pt x="739140" y="527685"/>
                </a:lnTo>
                <a:lnTo>
                  <a:pt x="779145" y="521970"/>
                </a:lnTo>
                <a:lnTo>
                  <a:pt x="792480" y="518160"/>
                </a:lnTo>
                <a:lnTo>
                  <a:pt x="809625" y="518160"/>
                </a:lnTo>
                <a:lnTo>
                  <a:pt x="1005840" y="516255"/>
                </a:lnTo>
                <a:lnTo>
                  <a:pt x="99441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2" name="Geschweifte Klammer rechts 1"/>
          <p:cNvSpPr/>
          <p:nvPr/>
        </p:nvSpPr>
        <p:spPr>
          <a:xfrm>
            <a:off x="8180506" y="1262317"/>
            <a:ext cx="186253" cy="58167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9287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9" grpId="0" animBg="1"/>
      <p:bldP spid="120" grpId="0" animBg="1"/>
      <p:bldP spid="121" grpId="0" animBg="1"/>
      <p:bldP spid="20" grpId="0" animBg="1"/>
      <p:bldP spid="21" grpId="0"/>
      <p:bldP spid="16" grpId="0" animBg="1"/>
      <p:bldP spid="17" grpId="0"/>
      <p:bldP spid="18" grpId="0"/>
      <p:bldP spid="22" grpId="0"/>
      <p:bldP spid="25" grpId="0" animBg="1"/>
      <p:bldP spid="26" grpId="0" animBg="1"/>
      <p:bldP spid="36" grpId="0" animBg="1"/>
      <p:bldP spid="37"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bgerundetes Rechteck 24"/>
          <p:cNvSpPr/>
          <p:nvPr/>
        </p:nvSpPr>
        <p:spPr>
          <a:xfrm>
            <a:off x="426720" y="656168"/>
            <a:ext cx="8168640" cy="401489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62" name="Rechteck 61"/>
          <p:cNvSpPr/>
          <p:nvPr/>
        </p:nvSpPr>
        <p:spPr>
          <a:xfrm>
            <a:off x="3475827" y="3253419"/>
            <a:ext cx="2386185" cy="130196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7" name="Titel 6"/>
          <p:cNvSpPr>
            <a:spLocks noGrp="1"/>
          </p:cNvSpPr>
          <p:nvPr>
            <p:ph type="title"/>
          </p:nvPr>
        </p:nvSpPr>
        <p:spPr/>
        <p:txBody>
          <a:bodyPr/>
          <a:lstStyle/>
          <a:p>
            <a:r>
              <a:rPr lang="de-DE" dirty="0" smtClean="0"/>
              <a:t>Solution</a:t>
            </a:r>
            <a:endParaRPr lang="de-DE" dirty="0"/>
          </a:p>
        </p:txBody>
      </p:sp>
      <p:sp>
        <p:nvSpPr>
          <p:cNvPr id="8" name="Foliennummernplatzhalter 7"/>
          <p:cNvSpPr>
            <a:spLocks noGrp="1"/>
          </p:cNvSpPr>
          <p:nvPr>
            <p:ph type="sldNum" sz="quarter" idx="12"/>
          </p:nvPr>
        </p:nvSpPr>
        <p:spPr>
          <a:xfrm>
            <a:off x="8489000" y="4876200"/>
            <a:ext cx="223200" cy="123111"/>
          </a:xfrm>
        </p:spPr>
        <p:txBody>
          <a:bodyPr/>
          <a:lstStyle/>
          <a:p>
            <a:fld id="{9E82CC3C-1DC0-4FDA-9590-6CC506AB67F8}" type="slidenum">
              <a:rPr lang="de-DE" smtClean="0"/>
              <a:t>6</a:t>
            </a:fld>
            <a:r>
              <a:rPr lang="de-DE" dirty="0" smtClean="0"/>
              <a:t>/10</a:t>
            </a:r>
          </a:p>
        </p:txBody>
      </p:sp>
      <p:sp>
        <p:nvSpPr>
          <p:cNvPr id="9" name="Fußzeilenplatzhalter 8"/>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3" name="Datumsplatzhalter 2"/>
          <p:cNvSpPr>
            <a:spLocks noGrp="1"/>
          </p:cNvSpPr>
          <p:nvPr>
            <p:ph type="dt" sz="half" idx="10"/>
          </p:nvPr>
        </p:nvSpPr>
        <p:spPr/>
        <p:txBody>
          <a:bodyPr/>
          <a:lstStyle/>
          <a:p>
            <a:fld id="{BFE6A15A-249E-4273-A8B0-FA9E2989F3FB}" type="datetime1">
              <a:rPr lang="de-DE" smtClean="0"/>
              <a:t>25.02.2020</a:t>
            </a:fld>
            <a:endParaRPr lang="de-DE" dirty="0"/>
          </a:p>
        </p:txBody>
      </p:sp>
      <p:pic>
        <p:nvPicPr>
          <p:cNvPr id="4098" name="Picture 2" descr="C:\Users\Philipp\AppData\Local\Microsoft\Windows\INetCache\IE\MMHBQRR7\flask-297588_960_7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58" y="784860"/>
            <a:ext cx="760095" cy="86868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5295900" y="784860"/>
            <a:ext cx="2872740" cy="223589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pic>
        <p:nvPicPr>
          <p:cNvPr id="26" name="Picture 4" descr="C:\Users\Philipp\AppData\Local\Microsoft\Windows\INetCache\IE\GEQWQR1S\server_PNG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3009" y="721843"/>
            <a:ext cx="365781" cy="627824"/>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525780" y="1712314"/>
            <a:ext cx="998220" cy="258532"/>
          </a:xfrm>
          <a:prstGeom prst="rect">
            <a:avLst/>
          </a:prstGeom>
          <a:noFill/>
        </p:spPr>
        <p:txBody>
          <a:bodyPr wrap="square" lIns="0" tIns="0" rIns="0" bIns="0" rtlCol="0">
            <a:spAutoFit/>
          </a:bodyPr>
          <a:lstStyle/>
          <a:p>
            <a:pPr>
              <a:lnSpc>
                <a:spcPct val="120000"/>
              </a:lnSpc>
              <a:spcBef>
                <a:spcPts val="750"/>
              </a:spcBef>
              <a:buClr>
                <a:schemeClr val="accent1"/>
              </a:buClr>
            </a:pPr>
            <a:r>
              <a:rPr lang="de-DE" sz="1400" dirty="0" smtClean="0"/>
              <a:t>Experiment</a:t>
            </a:r>
          </a:p>
        </p:txBody>
      </p:sp>
      <p:sp>
        <p:nvSpPr>
          <p:cNvPr id="29" name="Rechteck 28"/>
          <p:cNvSpPr/>
          <p:nvPr/>
        </p:nvSpPr>
        <p:spPr>
          <a:xfrm>
            <a:off x="1691640" y="784860"/>
            <a:ext cx="2453640" cy="201168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30" name="Pfeil nach rechts 29"/>
          <p:cNvSpPr/>
          <p:nvPr/>
        </p:nvSpPr>
        <p:spPr>
          <a:xfrm>
            <a:off x="4499466" y="1565389"/>
            <a:ext cx="524933" cy="439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smtClean="0"/>
              <a:t>  </a:t>
            </a:r>
          </a:p>
        </p:txBody>
      </p:sp>
      <p:sp>
        <p:nvSpPr>
          <p:cNvPr id="31" name="Rechteck 30"/>
          <p:cNvSpPr/>
          <p:nvPr/>
        </p:nvSpPr>
        <p:spPr>
          <a:xfrm>
            <a:off x="1747470" y="881406"/>
            <a:ext cx="2919636" cy="308418"/>
          </a:xfrm>
          <a:prstGeom prst="rect">
            <a:avLst/>
          </a:prstGeom>
        </p:spPr>
        <p:txBody>
          <a:bodyPr wrap="square">
            <a:spAutoFit/>
          </a:bodyPr>
          <a:lstStyle/>
          <a:p>
            <a:r>
              <a:rPr lang="en-US" dirty="0"/>
              <a:t>SPEC OMP®2012</a:t>
            </a:r>
          </a:p>
        </p:txBody>
      </p:sp>
      <p:pic>
        <p:nvPicPr>
          <p:cNvPr id="32" name="Picture 2" descr="C:\Users\PhGlappo\Desktop\Bilder\Fortran_acs_cover.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9457" y="1236373"/>
            <a:ext cx="589410" cy="7536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Users\PhGlappo\Desktop\Bilder\OpenMP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7836" y="2067454"/>
            <a:ext cx="880110" cy="31432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C:\Users\PhGlappo\Desktop\Bilder\800px-The_C_Programming_Language_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7836" y="1190324"/>
            <a:ext cx="766420" cy="81432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PhGlappo\Desktop\Bilder\800px-ISO_C++_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3304" y="1229468"/>
            <a:ext cx="661273" cy="743106"/>
          </a:xfrm>
          <a:prstGeom prst="rect">
            <a:avLst/>
          </a:prstGeom>
          <a:noFill/>
          <a:extLst>
            <a:ext uri="{909E8E84-426E-40DD-AFC4-6F175D3DCCD1}">
              <a14:hiddenFill xmlns:a14="http://schemas.microsoft.com/office/drawing/2010/main">
                <a:solidFill>
                  <a:srgbClr val="FFFFFF"/>
                </a:solidFill>
              </a14:hiddenFill>
            </a:ext>
          </a:extLst>
        </p:spPr>
      </p:pic>
      <p:sp>
        <p:nvSpPr>
          <p:cNvPr id="10" name="Abgerundete rechteckige Legende 9"/>
          <p:cNvSpPr/>
          <p:nvPr/>
        </p:nvSpPr>
        <p:spPr>
          <a:xfrm>
            <a:off x="669240" y="2984336"/>
            <a:ext cx="2156460" cy="790363"/>
          </a:xfrm>
          <a:prstGeom prst="wedgeRoundRectCallout">
            <a:avLst>
              <a:gd name="adj1" fmla="val 21729"/>
              <a:gd name="adj2" fmla="val -7698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pic>
        <p:nvPicPr>
          <p:cNvPr id="41" name="Picture 5" descr="C:\Users\PhGlappo\AppData\Local\Microsoft\Windows\INetCache\IE\A5KLTB7A\struggle-1271657_960_72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4888" y="3084509"/>
            <a:ext cx="511872" cy="465338"/>
          </a:xfrm>
          <a:prstGeom prst="rect">
            <a:avLst/>
          </a:prstGeom>
          <a:noFill/>
          <a:extLst>
            <a:ext uri="{909E8E84-426E-40DD-AFC4-6F175D3DCCD1}">
              <a14:hiddenFill xmlns:a14="http://schemas.microsoft.com/office/drawing/2010/main">
                <a:solidFill>
                  <a:srgbClr val="FFFFFF"/>
                </a:solidFill>
              </a14:hiddenFill>
            </a:ext>
          </a:extLst>
        </p:spPr>
      </p:pic>
      <p:sp>
        <p:nvSpPr>
          <p:cNvPr id="42" name="Rechteck 41"/>
          <p:cNvSpPr/>
          <p:nvPr/>
        </p:nvSpPr>
        <p:spPr>
          <a:xfrm>
            <a:off x="603122" y="3084509"/>
            <a:ext cx="1658734" cy="584775"/>
          </a:xfrm>
          <a:prstGeom prst="rect">
            <a:avLst/>
          </a:prstGeom>
        </p:spPr>
        <p:txBody>
          <a:bodyPr wrap="square">
            <a:spAutoFit/>
          </a:bodyPr>
          <a:lstStyle/>
          <a:p>
            <a:pPr lvl="0" algn="ctr"/>
            <a:r>
              <a:rPr lang="de-DE" sz="1600" dirty="0" err="1" smtClean="0">
                <a:solidFill>
                  <a:prstClr val="white"/>
                </a:solidFill>
              </a:rPr>
              <a:t>Portability</a:t>
            </a:r>
            <a:endParaRPr lang="de-DE" sz="1600" dirty="0" smtClean="0">
              <a:solidFill>
                <a:prstClr val="white"/>
              </a:solidFill>
            </a:endParaRPr>
          </a:p>
          <a:p>
            <a:pPr lvl="0" algn="ctr"/>
            <a:r>
              <a:rPr lang="de-DE" sz="1600" dirty="0" err="1" smtClean="0">
                <a:solidFill>
                  <a:prstClr val="white"/>
                </a:solidFill>
              </a:rPr>
              <a:t>Execution</a:t>
            </a:r>
            <a:r>
              <a:rPr lang="de-DE" sz="1600" dirty="0" smtClean="0">
                <a:solidFill>
                  <a:prstClr val="white"/>
                </a:solidFill>
              </a:rPr>
              <a:t> time</a:t>
            </a:r>
            <a:endParaRPr lang="de-DE" sz="1600" dirty="0">
              <a:solidFill>
                <a:prstClr val="white"/>
              </a:solidFill>
            </a:endParaRPr>
          </a:p>
        </p:txBody>
      </p:sp>
      <p:pic>
        <p:nvPicPr>
          <p:cNvPr id="43" name="Picture 2" descr="C:\Users\Philipp\AppData\Local\Microsoft\Windows\INetCache\IE\PPNVPY42\1200px-Gnome-fs-server.svg[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7613" y="703165"/>
            <a:ext cx="427793" cy="427793"/>
          </a:xfrm>
          <a:prstGeom prst="rect">
            <a:avLst/>
          </a:prstGeom>
          <a:noFill/>
          <a:extLst>
            <a:ext uri="{909E8E84-426E-40DD-AFC4-6F175D3DCCD1}">
              <a14:hiddenFill xmlns:a14="http://schemas.microsoft.com/office/drawing/2010/main">
                <a:solidFill>
                  <a:srgbClr val="FFFFFF"/>
                </a:solidFill>
              </a14:hiddenFill>
            </a:ext>
          </a:extLst>
        </p:spPr>
      </p:pic>
      <p:sp>
        <p:nvSpPr>
          <p:cNvPr id="44" name="Rechteck 43"/>
          <p:cNvSpPr/>
          <p:nvPr/>
        </p:nvSpPr>
        <p:spPr>
          <a:xfrm>
            <a:off x="5649258" y="1539759"/>
            <a:ext cx="891164" cy="740587"/>
          </a:xfrm>
          <a:prstGeom prst="rect">
            <a:avLst/>
          </a:prstGeom>
        </p:spPr>
        <p:txBody>
          <a:bodyPr wrap="square">
            <a:spAutoFit/>
          </a:bodyPr>
          <a:lstStyle/>
          <a:p>
            <a:r>
              <a:rPr lang="en-US" dirty="0" smtClean="0"/>
              <a:t>40 vs.12</a:t>
            </a:r>
          </a:p>
          <a:p>
            <a:r>
              <a:rPr lang="en-US" dirty="0" smtClean="0"/>
              <a:t>80 vs.24</a:t>
            </a:r>
          </a:p>
          <a:p>
            <a:endParaRPr lang="en-US" dirty="0"/>
          </a:p>
        </p:txBody>
      </p:sp>
      <p:pic>
        <p:nvPicPr>
          <p:cNvPr id="410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03534" y="995673"/>
            <a:ext cx="582613"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descr="C:\Users\Philipp\AppData\Local\Microsoft\Windows\INetCache\IE\VYBYQPQ7\emergency-exit-98585_640[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7888" y="995673"/>
            <a:ext cx="490949" cy="490949"/>
          </a:xfrm>
          <a:prstGeom prst="rect">
            <a:avLst/>
          </a:prstGeom>
          <a:noFill/>
          <a:extLst>
            <a:ext uri="{909E8E84-426E-40DD-AFC4-6F175D3DCCD1}">
              <a14:hiddenFill xmlns:a14="http://schemas.microsoft.com/office/drawing/2010/main">
                <a:solidFill>
                  <a:srgbClr val="FFFFFF"/>
                </a:solidFill>
              </a14:hiddenFill>
            </a:ext>
          </a:extLst>
        </p:spPr>
      </p:pic>
      <p:sp>
        <p:nvSpPr>
          <p:cNvPr id="46" name="Rechteck 45"/>
          <p:cNvSpPr/>
          <p:nvPr/>
        </p:nvSpPr>
        <p:spPr>
          <a:xfrm>
            <a:off x="7388720" y="1537366"/>
            <a:ext cx="709283" cy="524503"/>
          </a:xfrm>
          <a:prstGeom prst="rect">
            <a:avLst/>
          </a:prstGeom>
        </p:spPr>
        <p:txBody>
          <a:bodyPr wrap="square">
            <a:spAutoFit/>
          </a:bodyPr>
          <a:lstStyle/>
          <a:p>
            <a:r>
              <a:rPr lang="en-US" dirty="0" smtClean="0"/>
              <a:t>Up to 3 runs</a:t>
            </a:r>
            <a:endParaRPr lang="en-US" dirty="0"/>
          </a:p>
        </p:txBody>
      </p:sp>
      <p:sp>
        <p:nvSpPr>
          <p:cNvPr id="11" name="Rechteck 10"/>
          <p:cNvSpPr/>
          <p:nvPr/>
        </p:nvSpPr>
        <p:spPr>
          <a:xfrm>
            <a:off x="6742521" y="989444"/>
            <a:ext cx="121255" cy="4744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49" name="Rechteck 48"/>
          <p:cNvSpPr/>
          <p:nvPr/>
        </p:nvSpPr>
        <p:spPr>
          <a:xfrm>
            <a:off x="6924735" y="989444"/>
            <a:ext cx="121255" cy="4744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pic>
        <p:nvPicPr>
          <p:cNvPr id="4105"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00270" y="1026635"/>
            <a:ext cx="374506" cy="354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echteck 51"/>
          <p:cNvSpPr/>
          <p:nvPr/>
        </p:nvSpPr>
        <p:spPr>
          <a:xfrm>
            <a:off x="6550938" y="1537365"/>
            <a:ext cx="853440" cy="524503"/>
          </a:xfrm>
          <a:prstGeom prst="rect">
            <a:avLst/>
          </a:prstGeom>
        </p:spPr>
        <p:txBody>
          <a:bodyPr wrap="square">
            <a:spAutoFit/>
          </a:bodyPr>
          <a:lstStyle/>
          <a:p>
            <a:r>
              <a:rPr lang="en-US" dirty="0" smtClean="0"/>
              <a:t>90 | 30</a:t>
            </a:r>
          </a:p>
          <a:p>
            <a:r>
              <a:rPr lang="en-US" dirty="0" smtClean="0"/>
              <a:t>threads</a:t>
            </a:r>
            <a:endParaRPr lang="en-US" dirty="0"/>
          </a:p>
        </p:txBody>
      </p:sp>
      <p:pic>
        <p:nvPicPr>
          <p:cNvPr id="53" name="Picture 6" descr="C:\Users\PhGlappo\AppData\Local\Microsoft\Windows\INetCache\IE\S3RAXCJ2\1200px-ModeDial.svg[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9258" y="2150901"/>
            <a:ext cx="666795" cy="461755"/>
          </a:xfrm>
          <a:prstGeom prst="rect">
            <a:avLst/>
          </a:prstGeom>
          <a:noFill/>
          <a:extLst>
            <a:ext uri="{909E8E84-426E-40DD-AFC4-6F175D3DCCD1}">
              <a14:hiddenFill xmlns:a14="http://schemas.microsoft.com/office/drawing/2010/main">
                <a:solidFill>
                  <a:srgbClr val="FFFFFF"/>
                </a:solidFill>
              </a14:hiddenFill>
            </a:ext>
          </a:extLst>
        </p:spPr>
      </p:pic>
      <p:sp>
        <p:nvSpPr>
          <p:cNvPr id="54" name="Rechteck 53"/>
          <p:cNvSpPr/>
          <p:nvPr/>
        </p:nvSpPr>
        <p:spPr>
          <a:xfrm>
            <a:off x="5410220" y="2675918"/>
            <a:ext cx="1369240" cy="308418"/>
          </a:xfrm>
          <a:prstGeom prst="rect">
            <a:avLst/>
          </a:prstGeom>
        </p:spPr>
        <p:txBody>
          <a:bodyPr wrap="square">
            <a:spAutoFit/>
          </a:bodyPr>
          <a:lstStyle/>
          <a:p>
            <a:r>
              <a:rPr lang="en-US" dirty="0"/>
              <a:t>Non-optimized</a:t>
            </a:r>
          </a:p>
        </p:txBody>
      </p:sp>
      <p:pic>
        <p:nvPicPr>
          <p:cNvPr id="55" name="Picture 2" descr="C:\Users\Philipp\AppData\Local\Microsoft\Windows\INetCache\IE\VYBYQPQ7\Swissbit_2GB_PC2-5300U-555[1].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9268" y="2260953"/>
            <a:ext cx="652020" cy="29970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Users\PhGlappo\AppData\Local\Microsoft\Windows\INetCache\IE\VBJ9AHWM\1200px-Intel_CPU_Core_i7_6700K_Skylake_bottom[1].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3978" y="2271554"/>
            <a:ext cx="328106" cy="289103"/>
          </a:xfrm>
          <a:prstGeom prst="rect">
            <a:avLst/>
          </a:prstGeom>
          <a:noFill/>
          <a:extLst>
            <a:ext uri="{909E8E84-426E-40DD-AFC4-6F175D3DCCD1}">
              <a14:hiddenFill xmlns:a14="http://schemas.microsoft.com/office/drawing/2010/main">
                <a:solidFill>
                  <a:srgbClr val="FFFFFF"/>
                </a:solidFill>
              </a14:hiddenFill>
            </a:ext>
          </a:extLst>
        </p:spPr>
      </p:pic>
      <p:sp>
        <p:nvSpPr>
          <p:cNvPr id="57" name="Textfeld 56"/>
          <p:cNvSpPr txBox="1"/>
          <p:nvPr/>
        </p:nvSpPr>
        <p:spPr>
          <a:xfrm>
            <a:off x="7351851" y="2265191"/>
            <a:ext cx="649149" cy="295466"/>
          </a:xfrm>
          <a:prstGeom prst="rect">
            <a:avLst/>
          </a:prstGeom>
          <a:noFill/>
        </p:spPr>
        <p:txBody>
          <a:bodyPr wrap="square" lIns="0" tIns="0" rIns="0" bIns="0" rtlCol="0">
            <a:spAutoFit/>
          </a:bodyPr>
          <a:lstStyle/>
          <a:p>
            <a:pPr>
              <a:lnSpc>
                <a:spcPct val="120000"/>
              </a:lnSpc>
              <a:spcBef>
                <a:spcPts val="750"/>
              </a:spcBef>
              <a:buClr>
                <a:schemeClr val="accent1"/>
              </a:buClr>
            </a:pPr>
            <a:r>
              <a:rPr lang="en-US" sz="1600" dirty="0" smtClean="0"/>
              <a:t>  vs.</a:t>
            </a:r>
          </a:p>
        </p:txBody>
      </p:sp>
      <p:pic>
        <p:nvPicPr>
          <p:cNvPr id="59" name="Picture 2" descr="C:\Users\PhGlappo\Desktop\uni\2. Semester M\HauptSeminar2\SeminarPaperTemplate\figures\Unbenannt.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09002" y="3379517"/>
            <a:ext cx="2179407" cy="103849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C:\Users\Philipp\AppData\Local\Microsoft\Windows\INetCache\IE\MMHBQRR7\724px-Lupeo.svg[1].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7374776" y="2086928"/>
            <a:ext cx="563255" cy="796648"/>
          </a:xfrm>
          <a:prstGeom prst="rect">
            <a:avLst/>
          </a:prstGeom>
          <a:noFill/>
          <a:extLst>
            <a:ext uri="{909E8E84-426E-40DD-AFC4-6F175D3DCCD1}">
              <a14:hiddenFill xmlns:a14="http://schemas.microsoft.com/office/drawing/2010/main">
                <a:solidFill>
                  <a:srgbClr val="FFFFFF"/>
                </a:solidFill>
              </a14:hiddenFill>
            </a:ext>
          </a:extLst>
        </p:spPr>
      </p:pic>
      <p:sp>
        <p:nvSpPr>
          <p:cNvPr id="61" name="Rechteck 60"/>
          <p:cNvSpPr/>
          <p:nvPr/>
        </p:nvSpPr>
        <p:spPr>
          <a:xfrm>
            <a:off x="6813268" y="2675918"/>
            <a:ext cx="1369240" cy="308418"/>
          </a:xfrm>
          <a:prstGeom prst="rect">
            <a:avLst/>
          </a:prstGeom>
        </p:spPr>
        <p:txBody>
          <a:bodyPr wrap="square">
            <a:spAutoFit/>
          </a:bodyPr>
          <a:lstStyle/>
          <a:p>
            <a:r>
              <a:rPr lang="en-US" dirty="0" smtClean="0"/>
              <a:t>Demand type</a:t>
            </a:r>
            <a:endParaRPr lang="en-US" dirty="0"/>
          </a:p>
        </p:txBody>
      </p:sp>
      <p:sp>
        <p:nvSpPr>
          <p:cNvPr id="12" name="Nach oben gebogener Pfeil 11"/>
          <p:cNvSpPr/>
          <p:nvPr/>
        </p:nvSpPr>
        <p:spPr>
          <a:xfrm rot="5400000" flipV="1">
            <a:off x="6134469" y="3128030"/>
            <a:ext cx="1003252" cy="1082509"/>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Tree>
    <p:extLst>
      <p:ext uri="{BB962C8B-B14F-4D97-AF65-F5344CB8AC3E}">
        <p14:creationId xmlns:p14="http://schemas.microsoft.com/office/powerpoint/2010/main" val="133164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0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10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2" grpId="0" animBg="1"/>
      <p:bldP spid="5" grpId="0" animBg="1"/>
      <p:bldP spid="6" grpId="0"/>
      <p:bldP spid="29" grpId="0" animBg="1"/>
      <p:bldP spid="30" grpId="0" animBg="1"/>
      <p:bldP spid="31" grpId="0"/>
      <p:bldP spid="10" grpId="0" animBg="1"/>
      <p:bldP spid="42" grpId="0"/>
      <p:bldP spid="44" grpId="0"/>
      <p:bldP spid="46" grpId="0"/>
      <p:bldP spid="11" grpId="0" animBg="1"/>
      <p:bldP spid="49" grpId="0" animBg="1"/>
      <p:bldP spid="52" grpId="0"/>
      <p:bldP spid="54" grpId="0"/>
      <p:bldP spid="57" grpId="0"/>
      <p:bldP spid="61"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Preliminary Results</a:t>
            </a:r>
            <a:endParaRPr lang="en-US" dirty="0"/>
          </a:p>
        </p:txBody>
      </p:sp>
      <p:sp>
        <p:nvSpPr>
          <p:cNvPr id="6" name="Textplatzhalter 5"/>
          <p:cNvSpPr>
            <a:spLocks noGrp="1"/>
          </p:cNvSpPr>
          <p:nvPr>
            <p:ph type="body" idx="1"/>
          </p:nvPr>
        </p:nvSpPr>
        <p:spPr/>
        <p:txBody>
          <a:bodyPr/>
          <a:lstStyle/>
          <a:p>
            <a:endParaRPr lang="en-US"/>
          </a:p>
        </p:txBody>
      </p:sp>
      <p:sp>
        <p:nvSpPr>
          <p:cNvPr id="2" name="Datumsplatzhalter 1">
            <a:extLst>
              <a:ext uri="{FF2B5EF4-FFF2-40B4-BE49-F238E27FC236}">
                <a16:creationId xmlns="" xmlns:a16="http://schemas.microsoft.com/office/drawing/2014/main" id="{A3D66502-1BF4-4247-987D-284D3BE73B47}"/>
              </a:ext>
            </a:extLst>
          </p:cNvPr>
          <p:cNvSpPr>
            <a:spLocks noGrp="1"/>
          </p:cNvSpPr>
          <p:nvPr>
            <p:ph type="dt" sz="half" idx="4294967295"/>
          </p:nvPr>
        </p:nvSpPr>
        <p:spPr>
          <a:xfrm>
            <a:off x="8612188" y="4876800"/>
            <a:ext cx="531812" cy="122238"/>
          </a:xfrm>
        </p:spPr>
        <p:txBody>
          <a:bodyPr/>
          <a:lstStyle/>
          <a:p>
            <a:fld id="{1B011637-5F02-483C-81CA-CA4EE08AE07B}" type="datetime1">
              <a:rPr lang="de-DE" smtClean="0"/>
              <a:t>25.02.2020</a:t>
            </a:fld>
            <a:endParaRPr lang="de-DE" dirty="0"/>
          </a:p>
        </p:txBody>
      </p:sp>
      <p:sp>
        <p:nvSpPr>
          <p:cNvPr id="3" name="Fußzeilenplatzhalter 2">
            <a:extLst>
              <a:ext uri="{FF2B5EF4-FFF2-40B4-BE49-F238E27FC236}">
                <a16:creationId xmlns="" xmlns:a16="http://schemas.microsoft.com/office/drawing/2014/main" id="{B1CE5C20-B1AA-497D-9A64-256D7C191F4B}"/>
              </a:ext>
            </a:extLst>
          </p:cNvPr>
          <p:cNvSpPr>
            <a:spLocks noGrp="1"/>
          </p:cNvSpPr>
          <p:nvPr>
            <p:ph type="ftr" sz="quarter" idx="4294967295"/>
          </p:nvPr>
        </p:nvSpPr>
        <p:spPr>
          <a:xfrm>
            <a:off x="0" y="4876800"/>
            <a:ext cx="6064250" cy="122238"/>
          </a:xfrm>
        </p:spPr>
        <p:txBody>
          <a:bodyPr/>
          <a:lstStyle/>
          <a:p>
            <a:r>
              <a:rPr lang="en-GB" smtClean="0"/>
              <a:t>Ph. Gruber - Benchmarking &amp; Performance-influencing Factors - SE Hauptseminar</a:t>
            </a:r>
            <a:endParaRPr lang="de-DE" dirty="0"/>
          </a:p>
        </p:txBody>
      </p:sp>
      <p:sp>
        <p:nvSpPr>
          <p:cNvPr id="4" name="Foliennummernplatzhalter 3">
            <a:extLst>
              <a:ext uri="{FF2B5EF4-FFF2-40B4-BE49-F238E27FC236}">
                <a16:creationId xmlns="" xmlns:a16="http://schemas.microsoft.com/office/drawing/2014/main" id="{64789C4A-FA5B-4B2C-B939-8D4D039C0294}"/>
              </a:ext>
            </a:extLst>
          </p:cNvPr>
          <p:cNvSpPr>
            <a:spLocks noGrp="1"/>
          </p:cNvSpPr>
          <p:nvPr>
            <p:ph type="sldNum" sz="quarter" idx="4294967295"/>
          </p:nvPr>
        </p:nvSpPr>
        <p:spPr>
          <a:xfrm>
            <a:off x="8920163" y="4876800"/>
            <a:ext cx="223837" cy="122238"/>
          </a:xfrm>
        </p:spPr>
        <p:txBody>
          <a:bodyPr/>
          <a:lstStyle/>
          <a:p>
            <a:fld id="{9E82CC3C-1DC0-4FDA-9590-6CC506AB67F8}" type="slidenum">
              <a:rPr lang="de-DE" smtClean="0"/>
              <a:pPr/>
              <a:t>7</a:t>
            </a:fld>
            <a:endParaRPr lang="de-DE" dirty="0"/>
          </a:p>
        </p:txBody>
      </p:sp>
    </p:spTree>
    <p:extLst>
      <p:ext uri="{BB962C8B-B14F-4D97-AF65-F5344CB8AC3E}">
        <p14:creationId xmlns:p14="http://schemas.microsoft.com/office/powerpoint/2010/main" val="4294192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36" y="861059"/>
            <a:ext cx="6688137" cy="3378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liennummernplatzhalter 7"/>
          <p:cNvSpPr>
            <a:spLocks noGrp="1"/>
          </p:cNvSpPr>
          <p:nvPr>
            <p:ph type="sldNum" sz="quarter" idx="12"/>
          </p:nvPr>
        </p:nvSpPr>
        <p:spPr>
          <a:xfrm>
            <a:off x="8489000" y="4857750"/>
            <a:ext cx="312100" cy="123111"/>
          </a:xfrm>
        </p:spPr>
        <p:txBody>
          <a:bodyPr/>
          <a:lstStyle/>
          <a:p>
            <a:fld id="{9E82CC3C-1DC0-4FDA-9590-6CC506AB67F8}" type="slidenum">
              <a:rPr lang="de-DE" smtClean="0"/>
              <a:t>8</a:t>
            </a:fld>
            <a:r>
              <a:rPr lang="de-DE" dirty="0" smtClean="0"/>
              <a:t>/9</a:t>
            </a:r>
          </a:p>
        </p:txBody>
      </p:sp>
      <p:sp>
        <p:nvSpPr>
          <p:cNvPr id="9" name="Fußzeilenplatzhalter 8"/>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3" name="Datumsplatzhalter 2"/>
          <p:cNvSpPr>
            <a:spLocks noGrp="1"/>
          </p:cNvSpPr>
          <p:nvPr>
            <p:ph type="dt" sz="half" idx="10"/>
          </p:nvPr>
        </p:nvSpPr>
        <p:spPr/>
        <p:txBody>
          <a:bodyPr/>
          <a:lstStyle/>
          <a:p>
            <a:fld id="{29C6BA7F-72A6-4CFE-8E5F-58AFEAC5FDF6}" type="datetime1">
              <a:rPr lang="de-DE" smtClean="0"/>
              <a:t>25.02.2020</a:t>
            </a:fld>
            <a:endParaRPr lang="de-DE" dirty="0"/>
          </a:p>
        </p:txBody>
      </p:sp>
      <p:sp>
        <p:nvSpPr>
          <p:cNvPr id="39" name="Inhaltsplatzhalter 8">
            <a:extLst>
              <a:ext uri="{FF2B5EF4-FFF2-40B4-BE49-F238E27FC236}">
                <a16:creationId xmlns="" xmlns:a16="http://schemas.microsoft.com/office/drawing/2014/main" id="{AAB3E462-C0E4-40CE-8FC6-A10FCBA8E306}"/>
              </a:ext>
            </a:extLst>
          </p:cNvPr>
          <p:cNvSpPr>
            <a:spLocks noGrp="1"/>
          </p:cNvSpPr>
          <p:nvPr>
            <p:ph idx="1"/>
          </p:nvPr>
        </p:nvSpPr>
        <p:spPr>
          <a:xfrm>
            <a:off x="468316" y="1008000"/>
            <a:ext cx="8243887" cy="3706384"/>
          </a:xfrm>
        </p:spPr>
        <p:txBody>
          <a:bodyPr/>
          <a:lstStyle/>
          <a:p>
            <a:pPr marL="0" indent="0">
              <a:buNone/>
            </a:pPr>
            <a:endParaRPr lang="en-US" dirty="0"/>
          </a:p>
          <a:p>
            <a:pPr marL="0" indent="0">
              <a:buNone/>
            </a:pPr>
            <a:r>
              <a:rPr lang="en-US" dirty="0" smtClean="0"/>
              <a:t> </a:t>
            </a:r>
          </a:p>
          <a:p>
            <a:endParaRPr lang="en-US" dirty="0" smtClean="0"/>
          </a:p>
          <a:p>
            <a:pPr marL="176212" lvl="1" indent="0">
              <a:buNone/>
            </a:pPr>
            <a:endParaRPr lang="en-US" dirty="0"/>
          </a:p>
          <a:p>
            <a:pPr marL="0" indent="0">
              <a:buNone/>
            </a:pPr>
            <a:r>
              <a:rPr lang="en-US" dirty="0" smtClean="0"/>
              <a:t>   </a:t>
            </a:r>
          </a:p>
          <a:p>
            <a:pPr marL="0" indent="0">
              <a:buNone/>
            </a:pPr>
            <a:endParaRPr lang="en-US" dirty="0" smtClean="0"/>
          </a:p>
          <a:p>
            <a:pPr marL="176212" lvl="1" indent="0">
              <a:buNone/>
            </a:pPr>
            <a:r>
              <a:rPr lang="en-US" dirty="0" smtClean="0"/>
              <a:t> </a:t>
            </a:r>
            <a:endParaRPr lang="en-US" dirty="0"/>
          </a:p>
          <a:p>
            <a:endParaRPr lang="en-US" dirty="0"/>
          </a:p>
          <a:p>
            <a:pPr marL="0" indent="0">
              <a:buNone/>
            </a:pPr>
            <a:endParaRPr lang="en-US" dirty="0"/>
          </a:p>
        </p:txBody>
      </p:sp>
      <p:pic>
        <p:nvPicPr>
          <p:cNvPr id="12" name="Picture 2" descr="C:\Users\Philipp\AppData\Local\Microsoft\Windows\INetCache\IE\PPNVPY42\1200px-Gnome-fs-server.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733" y="192470"/>
            <a:ext cx="395207" cy="3952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dirty="0" err="1" smtClean="0"/>
              <a:t>Result</a:t>
            </a:r>
            <a:endParaRPr lang="de-DE" dirty="0"/>
          </a:p>
        </p:txBody>
      </p:sp>
      <p:graphicFrame>
        <p:nvGraphicFramePr>
          <p:cNvPr id="16" name="Diagramm 15"/>
          <p:cNvGraphicFramePr>
            <a:graphicFrameLocks/>
          </p:cNvGraphicFramePr>
          <p:nvPr>
            <p:extLst>
              <p:ext uri="{D42A27DB-BD31-4B8C-83A1-F6EECF244321}">
                <p14:modId xmlns:p14="http://schemas.microsoft.com/office/powerpoint/2010/main" val="4274031970"/>
              </p:ext>
            </p:extLst>
          </p:nvPr>
        </p:nvGraphicFramePr>
        <p:xfrm>
          <a:off x="0" y="734378"/>
          <a:ext cx="9052560" cy="41548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7994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graphicEl>
                                              <a:chart seriesIdx="4"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graphicEl>
                                              <a:chart seriesIdx="5"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graphicEl>
                                              <a:chart seriesIdx="6" categoryIdx="-4" bldStep="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graphicEl>
                                              <a:chart seriesIdx="7" categoryIdx="-4" bldStep="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graphicEl>
                                              <a:chart seriesIdx="8"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Chart bld="series"/>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36" y="861059"/>
            <a:ext cx="6688137" cy="3378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liennummernplatzhalter 7"/>
          <p:cNvSpPr>
            <a:spLocks noGrp="1"/>
          </p:cNvSpPr>
          <p:nvPr>
            <p:ph type="sldNum" sz="quarter" idx="12"/>
          </p:nvPr>
        </p:nvSpPr>
        <p:spPr>
          <a:xfrm>
            <a:off x="8489000" y="4857750"/>
            <a:ext cx="312100" cy="123111"/>
          </a:xfrm>
        </p:spPr>
        <p:txBody>
          <a:bodyPr/>
          <a:lstStyle/>
          <a:p>
            <a:fld id="{9E82CC3C-1DC0-4FDA-9590-6CC506AB67F8}" type="slidenum">
              <a:rPr lang="de-DE" smtClean="0"/>
              <a:t>9</a:t>
            </a:fld>
            <a:r>
              <a:rPr lang="de-DE" dirty="0" smtClean="0"/>
              <a:t>/9</a:t>
            </a:r>
          </a:p>
        </p:txBody>
      </p:sp>
      <p:sp>
        <p:nvSpPr>
          <p:cNvPr id="9" name="Fußzeilenplatzhalter 8"/>
          <p:cNvSpPr>
            <a:spLocks noGrp="1"/>
          </p:cNvSpPr>
          <p:nvPr>
            <p:ph type="ftr" sz="quarter" idx="11"/>
          </p:nvPr>
        </p:nvSpPr>
        <p:spPr/>
        <p:txBody>
          <a:bodyPr/>
          <a:lstStyle/>
          <a:p>
            <a:r>
              <a:rPr lang="en-GB" smtClean="0"/>
              <a:t>Ph. Gruber - Benchmarking &amp; Performance-influencing Factors - SE Hauptseminar</a:t>
            </a:r>
            <a:endParaRPr lang="de-DE" dirty="0"/>
          </a:p>
        </p:txBody>
      </p:sp>
      <p:sp>
        <p:nvSpPr>
          <p:cNvPr id="3" name="Datumsplatzhalter 2"/>
          <p:cNvSpPr>
            <a:spLocks noGrp="1"/>
          </p:cNvSpPr>
          <p:nvPr>
            <p:ph type="dt" sz="half" idx="10"/>
          </p:nvPr>
        </p:nvSpPr>
        <p:spPr/>
        <p:txBody>
          <a:bodyPr/>
          <a:lstStyle/>
          <a:p>
            <a:fld id="{29C6BA7F-72A6-4CFE-8E5F-58AFEAC5FDF6}" type="datetime1">
              <a:rPr lang="de-DE" smtClean="0"/>
              <a:t>25.02.2020</a:t>
            </a:fld>
            <a:endParaRPr lang="de-DE" dirty="0"/>
          </a:p>
        </p:txBody>
      </p:sp>
      <p:sp>
        <p:nvSpPr>
          <p:cNvPr id="39" name="Inhaltsplatzhalter 8">
            <a:extLst>
              <a:ext uri="{FF2B5EF4-FFF2-40B4-BE49-F238E27FC236}">
                <a16:creationId xmlns="" xmlns:a16="http://schemas.microsoft.com/office/drawing/2014/main" id="{AAB3E462-C0E4-40CE-8FC6-A10FCBA8E306}"/>
              </a:ext>
            </a:extLst>
          </p:cNvPr>
          <p:cNvSpPr>
            <a:spLocks noGrp="1"/>
          </p:cNvSpPr>
          <p:nvPr>
            <p:ph idx="1"/>
          </p:nvPr>
        </p:nvSpPr>
        <p:spPr>
          <a:xfrm>
            <a:off x="468316" y="1008000"/>
            <a:ext cx="8243887" cy="3706384"/>
          </a:xfrm>
        </p:spPr>
        <p:txBody>
          <a:bodyPr/>
          <a:lstStyle/>
          <a:p>
            <a:pPr marL="0" indent="0">
              <a:buNone/>
            </a:pPr>
            <a:endParaRPr lang="en-US" dirty="0"/>
          </a:p>
          <a:p>
            <a:pPr marL="0" indent="0">
              <a:buNone/>
            </a:pPr>
            <a:r>
              <a:rPr lang="en-US" dirty="0" smtClean="0"/>
              <a:t> </a:t>
            </a:r>
          </a:p>
          <a:p>
            <a:endParaRPr lang="en-US" dirty="0" smtClean="0"/>
          </a:p>
          <a:p>
            <a:pPr marL="176212" lvl="1" indent="0">
              <a:buNone/>
            </a:pPr>
            <a:endParaRPr lang="en-US" dirty="0"/>
          </a:p>
          <a:p>
            <a:pPr marL="0" indent="0">
              <a:buNone/>
            </a:pPr>
            <a:r>
              <a:rPr lang="en-US" dirty="0" smtClean="0"/>
              <a:t>   </a:t>
            </a:r>
          </a:p>
          <a:p>
            <a:pPr marL="0" indent="0">
              <a:buNone/>
            </a:pPr>
            <a:endParaRPr lang="en-US" dirty="0" smtClean="0"/>
          </a:p>
          <a:p>
            <a:pPr marL="176212" lvl="1" indent="0">
              <a:buNone/>
            </a:pPr>
            <a:r>
              <a:rPr lang="en-US" dirty="0" smtClean="0"/>
              <a:t> </a:t>
            </a:r>
            <a:endParaRPr lang="en-US" dirty="0"/>
          </a:p>
          <a:p>
            <a:endParaRPr lang="en-US" dirty="0"/>
          </a:p>
          <a:p>
            <a:pPr marL="0" indent="0">
              <a:buNone/>
            </a:pPr>
            <a:endParaRPr lang="en-US" dirty="0"/>
          </a:p>
        </p:txBody>
      </p:sp>
      <p:pic>
        <p:nvPicPr>
          <p:cNvPr id="12" name="Picture 2" descr="C:\Users\Philipp\AppData\Local\Microsoft\Windows\INetCache\IE\PPNVPY42\1200px-Gnome-fs-server.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733" y="192470"/>
            <a:ext cx="395207" cy="3952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dirty="0" err="1" smtClean="0"/>
              <a:t>Result</a:t>
            </a:r>
            <a:endParaRPr lang="de-DE" dirty="0"/>
          </a:p>
        </p:txBody>
      </p:sp>
      <p:graphicFrame>
        <p:nvGraphicFramePr>
          <p:cNvPr id="10" name="Diagramm 9"/>
          <p:cNvGraphicFramePr>
            <a:graphicFrameLocks/>
          </p:cNvGraphicFramePr>
          <p:nvPr>
            <p:extLst>
              <p:ext uri="{D42A27DB-BD31-4B8C-83A1-F6EECF244321}">
                <p14:modId xmlns:p14="http://schemas.microsoft.com/office/powerpoint/2010/main" val="975989565"/>
              </p:ext>
            </p:extLst>
          </p:nvPr>
        </p:nvGraphicFramePr>
        <p:xfrm>
          <a:off x="76200" y="708630"/>
          <a:ext cx="9067800" cy="4139596"/>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feld 12">
            <a:extLst>
              <a:ext uri="{FF2B5EF4-FFF2-40B4-BE49-F238E27FC236}">
                <a16:creationId xmlns:a16="http://schemas.microsoft.com/office/drawing/2014/main" xmlns="" id="{9FBDF55C-43EE-DE48-B6A6-88BA053FE708}"/>
              </a:ext>
            </a:extLst>
          </p:cNvPr>
          <p:cNvSpPr txBox="1"/>
          <p:nvPr/>
        </p:nvSpPr>
        <p:spPr>
          <a:xfrm>
            <a:off x="693736" y="870214"/>
            <a:ext cx="2542329" cy="246832"/>
          </a:xfrm>
          <a:prstGeom prst="rect">
            <a:avLst/>
          </a:prstGeom>
          <a:noFill/>
        </p:spPr>
        <p:txBody>
          <a:bodyPr wrap="square" lIns="0" tIns="0" rIns="0" bIns="0" rtlCol="0">
            <a:noAutofit/>
          </a:bodyPr>
          <a:lstStyle/>
          <a:p>
            <a:pPr algn="ctr">
              <a:buClr>
                <a:schemeClr val="accent1"/>
              </a:buClr>
            </a:pPr>
            <a:r>
              <a:rPr lang="en-US" sz="1170" dirty="0" smtClean="0"/>
              <a:t>Physical</a:t>
            </a:r>
            <a:r>
              <a:rPr lang="de-DE" sz="1170" dirty="0" smtClean="0"/>
              <a:t> </a:t>
            </a:r>
            <a:r>
              <a:rPr lang="de-DE" sz="1170" dirty="0"/>
              <a:t>Cores</a:t>
            </a:r>
          </a:p>
        </p:txBody>
      </p:sp>
      <p:sp>
        <p:nvSpPr>
          <p:cNvPr id="14" name="Textfeld 13">
            <a:extLst>
              <a:ext uri="{FF2B5EF4-FFF2-40B4-BE49-F238E27FC236}">
                <a16:creationId xmlns:a16="http://schemas.microsoft.com/office/drawing/2014/main" xmlns="" id="{3DAFD6BB-DCE3-9049-9D91-BDDAA416F0C7}"/>
              </a:ext>
            </a:extLst>
          </p:cNvPr>
          <p:cNvSpPr txBox="1"/>
          <p:nvPr/>
        </p:nvSpPr>
        <p:spPr>
          <a:xfrm>
            <a:off x="3352156" y="870214"/>
            <a:ext cx="2592199" cy="246832"/>
          </a:xfrm>
          <a:prstGeom prst="rect">
            <a:avLst/>
          </a:prstGeom>
          <a:noFill/>
        </p:spPr>
        <p:txBody>
          <a:bodyPr wrap="square" lIns="0" tIns="0" rIns="0" bIns="0" rtlCol="0">
            <a:noAutofit/>
          </a:bodyPr>
          <a:lstStyle/>
          <a:p>
            <a:pPr algn="ctr">
              <a:buClr>
                <a:schemeClr val="accent1"/>
              </a:buClr>
            </a:pPr>
            <a:r>
              <a:rPr lang="de-DE" sz="1170" dirty="0"/>
              <a:t>Virtual Cores</a:t>
            </a:r>
          </a:p>
        </p:txBody>
      </p:sp>
      <p:sp>
        <p:nvSpPr>
          <p:cNvPr id="15" name="Textfeld 14">
            <a:extLst>
              <a:ext uri="{FF2B5EF4-FFF2-40B4-BE49-F238E27FC236}">
                <a16:creationId xmlns:a16="http://schemas.microsoft.com/office/drawing/2014/main" xmlns="" id="{A4D449DB-BCC8-924A-8924-A13376F16B66}"/>
              </a:ext>
            </a:extLst>
          </p:cNvPr>
          <p:cNvSpPr txBox="1"/>
          <p:nvPr/>
        </p:nvSpPr>
        <p:spPr>
          <a:xfrm>
            <a:off x="5165609" y="861059"/>
            <a:ext cx="3187816" cy="246832"/>
          </a:xfrm>
          <a:prstGeom prst="rect">
            <a:avLst/>
          </a:prstGeom>
          <a:noFill/>
        </p:spPr>
        <p:txBody>
          <a:bodyPr wrap="square" lIns="0" tIns="0" rIns="0" bIns="0" rtlCol="0">
            <a:noAutofit/>
          </a:bodyPr>
          <a:lstStyle/>
          <a:p>
            <a:pPr algn="ctr">
              <a:buClr>
                <a:schemeClr val="accent1"/>
              </a:buClr>
            </a:pPr>
            <a:r>
              <a:rPr lang="de-DE" sz="1170" dirty="0"/>
              <a:t>Addition Worker </a:t>
            </a:r>
            <a:endParaRPr lang="de-DE" sz="1170" dirty="0" smtClean="0"/>
          </a:p>
          <a:p>
            <a:pPr algn="ctr">
              <a:buClr>
                <a:schemeClr val="accent1"/>
              </a:buClr>
            </a:pPr>
            <a:r>
              <a:rPr lang="de-DE" sz="1170" dirty="0" smtClean="0"/>
              <a:t>Threads</a:t>
            </a:r>
            <a:endParaRPr lang="de-DE" sz="1170" dirty="0"/>
          </a:p>
        </p:txBody>
      </p:sp>
    </p:spTree>
    <p:extLst>
      <p:ext uri="{BB962C8B-B14F-4D97-AF65-F5344CB8AC3E}">
        <p14:creationId xmlns:p14="http://schemas.microsoft.com/office/powerpoint/2010/main" val="339438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theme/theme1.xml><?xml version="1.0" encoding="utf-8"?>
<a:theme xmlns:a="http://schemas.openxmlformats.org/drawingml/2006/main" name="Uni_Stuttgart">
  <a:themeElements>
    <a:clrScheme name="UNI COLOU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79388" indent="-179388">
          <a:lnSpc>
            <a:spcPct val="120000"/>
          </a:lnSpc>
          <a:spcBef>
            <a:spcPts val="750"/>
          </a:spcBef>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 xmlns:thm15="http://schemas.microsoft.com/office/thememl/2012/main" name="Uni Master D_16zu10 Institute.potx" id="{C3B3A38B-0338-49FB-B231-116B7D339AEF}" vid="{AA825256-4409-4510-8B2A-E00170960EBA}"/>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2116</Words>
  <Application>Microsoft Office PowerPoint</Application>
  <PresentationFormat>Bildschirmpräsentation (16:9)</PresentationFormat>
  <Paragraphs>320</Paragraphs>
  <Slides>19</Slides>
  <Notes>12</Notes>
  <HiddenSlides>0</HiddenSlides>
  <MMClips>0</MMClips>
  <ScaleCrop>false</ScaleCrop>
  <HeadingPairs>
    <vt:vector size="4" baseType="variant">
      <vt:variant>
        <vt:lpstr>Design</vt:lpstr>
      </vt:variant>
      <vt:variant>
        <vt:i4>1</vt:i4>
      </vt:variant>
      <vt:variant>
        <vt:lpstr>Folientitel</vt:lpstr>
      </vt:variant>
      <vt:variant>
        <vt:i4>19</vt:i4>
      </vt:variant>
    </vt:vector>
  </HeadingPairs>
  <TitlesOfParts>
    <vt:vector size="20" baseType="lpstr">
      <vt:lpstr>Uni_Stuttgart</vt:lpstr>
      <vt:lpstr>Benchmarking and Measuring of Performance-influencing Factors</vt:lpstr>
      <vt:lpstr>Motivation</vt:lpstr>
      <vt:lpstr>Motivation</vt:lpstr>
      <vt:lpstr>Motivation</vt:lpstr>
      <vt:lpstr>Approach</vt:lpstr>
      <vt:lpstr>Solution</vt:lpstr>
      <vt:lpstr>Preliminary Results</vt:lpstr>
      <vt:lpstr>Result</vt:lpstr>
      <vt:lpstr>Result</vt:lpstr>
      <vt:lpstr>Result</vt:lpstr>
      <vt:lpstr>Summary</vt:lpstr>
      <vt:lpstr>Threats to the validity</vt:lpstr>
      <vt:lpstr>Back up</vt:lpstr>
      <vt:lpstr>Copyright</vt:lpstr>
      <vt:lpstr>Solution – Benchmark?</vt:lpstr>
      <vt:lpstr>PowerPoint-Präsentation</vt:lpstr>
      <vt:lpstr>PowerPoint-Präsentation</vt:lpstr>
      <vt:lpstr>PowerPoint-Präsentation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2016-11-21T05:24:26Z</dcterms:created>
  <dcterms:modified xsi:type="dcterms:W3CDTF">2020-02-25T16:37:58Z</dcterms:modified>
</cp:coreProperties>
</file>